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882" r:id="rId2"/>
    <p:sldId id="1088" r:id="rId3"/>
    <p:sldId id="896" r:id="rId4"/>
    <p:sldId id="1085" r:id="rId5"/>
    <p:sldId id="902" r:id="rId6"/>
    <p:sldId id="907" r:id="rId7"/>
    <p:sldId id="915" r:id="rId8"/>
    <p:sldId id="909" r:id="rId9"/>
    <p:sldId id="912" r:id="rId10"/>
    <p:sldId id="1089" r:id="rId11"/>
    <p:sldId id="1090" r:id="rId12"/>
    <p:sldId id="916" r:id="rId13"/>
    <p:sldId id="917" r:id="rId14"/>
    <p:sldId id="922" r:id="rId15"/>
    <p:sldId id="923" r:id="rId16"/>
    <p:sldId id="924" r:id="rId17"/>
    <p:sldId id="925" r:id="rId18"/>
    <p:sldId id="1087" r:id="rId19"/>
    <p:sldId id="1086" r:id="rId20"/>
    <p:sldId id="919" r:id="rId21"/>
    <p:sldId id="1091" r:id="rId22"/>
    <p:sldId id="1083" r:id="rId23"/>
    <p:sldId id="1084" r:id="rId24"/>
    <p:sldId id="90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ng Chun Yew" initials="CCY" lastIdx="1" clrIdx="0">
    <p:extLst>
      <p:ext uri="{19B8F6BF-5375-455C-9EA6-DF929625EA0E}">
        <p15:presenceInfo xmlns:p15="http://schemas.microsoft.com/office/powerpoint/2012/main" userId="S::cychong@gradiant.com::c6919947-5701-4a0a-b683-a5662361eb0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624CBD-891E-4C28-AF9E-F15D2501A64F}" v="23" dt="2022-01-21T08:51:22.8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3557" autoAdjust="0"/>
  </p:normalViewPr>
  <p:slideViewPr>
    <p:cSldViewPr snapToGrid="0">
      <p:cViewPr varScale="1">
        <p:scale>
          <a:sx n="60" d="100"/>
          <a:sy n="60" d="100"/>
        </p:scale>
        <p:origin x="10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36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va Kumar Kota" userId="8cadb4c2-62b7-4d45-8089-660ce4513362" providerId="ADAL" clId="{65624CBD-891E-4C28-AF9E-F15D2501A64F}"/>
    <pc:docChg chg="undo custSel addSld delSld modSld sldOrd">
      <pc:chgData name="Siva Kumar Kota" userId="8cadb4c2-62b7-4d45-8089-660ce4513362" providerId="ADAL" clId="{65624CBD-891E-4C28-AF9E-F15D2501A64F}" dt="2022-01-21T09:52:56.942" v="559" actId="20577"/>
      <pc:docMkLst>
        <pc:docMk/>
      </pc:docMkLst>
      <pc:sldChg chg="modSp add mod">
        <pc:chgData name="Siva Kumar Kota" userId="8cadb4c2-62b7-4d45-8089-660ce4513362" providerId="ADAL" clId="{65624CBD-891E-4C28-AF9E-F15D2501A64F}" dt="2022-01-21T06:32:04.462" v="34" actId="20577"/>
        <pc:sldMkLst>
          <pc:docMk/>
          <pc:sldMk cId="3908099979" sldId="882"/>
        </pc:sldMkLst>
        <pc:spChg chg="mod">
          <ac:chgData name="Siva Kumar Kota" userId="8cadb4c2-62b7-4d45-8089-660ce4513362" providerId="ADAL" clId="{65624CBD-891E-4C28-AF9E-F15D2501A64F}" dt="2022-01-21T06:32:04.462" v="34" actId="20577"/>
          <ac:spMkLst>
            <pc:docMk/>
            <pc:sldMk cId="3908099979" sldId="882"/>
            <ac:spMk id="3" creationId="{F47089AC-94DD-4EF9-9744-994C5025DD40}"/>
          </ac:spMkLst>
        </pc:spChg>
      </pc:sldChg>
      <pc:sldChg chg="del">
        <pc:chgData name="Siva Kumar Kota" userId="8cadb4c2-62b7-4d45-8089-660ce4513362" providerId="ADAL" clId="{65624CBD-891E-4C28-AF9E-F15D2501A64F}" dt="2022-01-21T05:23:46.280" v="0" actId="47"/>
        <pc:sldMkLst>
          <pc:docMk/>
          <pc:sldMk cId="1068323687" sldId="886"/>
        </pc:sldMkLst>
      </pc:sldChg>
      <pc:sldChg chg="del">
        <pc:chgData name="Siva Kumar Kota" userId="8cadb4c2-62b7-4d45-8089-660ce4513362" providerId="ADAL" clId="{65624CBD-891E-4C28-AF9E-F15D2501A64F}" dt="2022-01-21T05:23:46.280" v="0" actId="47"/>
        <pc:sldMkLst>
          <pc:docMk/>
          <pc:sldMk cId="2684465203" sldId="887"/>
        </pc:sldMkLst>
      </pc:sldChg>
      <pc:sldChg chg="del">
        <pc:chgData name="Siva Kumar Kota" userId="8cadb4c2-62b7-4d45-8089-660ce4513362" providerId="ADAL" clId="{65624CBD-891E-4C28-AF9E-F15D2501A64F}" dt="2022-01-21T05:23:46.280" v="0" actId="47"/>
        <pc:sldMkLst>
          <pc:docMk/>
          <pc:sldMk cId="2686319366" sldId="888"/>
        </pc:sldMkLst>
      </pc:sldChg>
      <pc:sldChg chg="del">
        <pc:chgData name="Siva Kumar Kota" userId="8cadb4c2-62b7-4d45-8089-660ce4513362" providerId="ADAL" clId="{65624CBD-891E-4C28-AF9E-F15D2501A64F}" dt="2022-01-21T05:23:46.280" v="0" actId="47"/>
        <pc:sldMkLst>
          <pc:docMk/>
          <pc:sldMk cId="4292080253" sldId="889"/>
        </pc:sldMkLst>
      </pc:sldChg>
      <pc:sldChg chg="del">
        <pc:chgData name="Siva Kumar Kota" userId="8cadb4c2-62b7-4d45-8089-660ce4513362" providerId="ADAL" clId="{65624CBD-891E-4C28-AF9E-F15D2501A64F}" dt="2022-01-21T05:23:46.280" v="0" actId="47"/>
        <pc:sldMkLst>
          <pc:docMk/>
          <pc:sldMk cId="1351408375" sldId="890"/>
        </pc:sldMkLst>
      </pc:sldChg>
      <pc:sldChg chg="del">
        <pc:chgData name="Siva Kumar Kota" userId="8cadb4c2-62b7-4d45-8089-660ce4513362" providerId="ADAL" clId="{65624CBD-891E-4C28-AF9E-F15D2501A64F}" dt="2022-01-21T05:23:46.280" v="0" actId="47"/>
        <pc:sldMkLst>
          <pc:docMk/>
          <pc:sldMk cId="543951893" sldId="891"/>
        </pc:sldMkLst>
      </pc:sldChg>
      <pc:sldChg chg="del">
        <pc:chgData name="Siva Kumar Kota" userId="8cadb4c2-62b7-4d45-8089-660ce4513362" providerId="ADAL" clId="{65624CBD-891E-4C28-AF9E-F15D2501A64F}" dt="2022-01-21T05:23:46.280" v="0" actId="47"/>
        <pc:sldMkLst>
          <pc:docMk/>
          <pc:sldMk cId="1947770695" sldId="892"/>
        </pc:sldMkLst>
      </pc:sldChg>
      <pc:sldChg chg="del">
        <pc:chgData name="Siva Kumar Kota" userId="8cadb4c2-62b7-4d45-8089-660ce4513362" providerId="ADAL" clId="{65624CBD-891E-4C28-AF9E-F15D2501A64F}" dt="2022-01-21T05:23:46.280" v="0" actId="47"/>
        <pc:sldMkLst>
          <pc:docMk/>
          <pc:sldMk cId="4159076100" sldId="893"/>
        </pc:sldMkLst>
      </pc:sldChg>
      <pc:sldChg chg="del">
        <pc:chgData name="Siva Kumar Kota" userId="8cadb4c2-62b7-4d45-8089-660ce4513362" providerId="ADAL" clId="{65624CBD-891E-4C28-AF9E-F15D2501A64F}" dt="2022-01-21T05:23:46.280" v="0" actId="47"/>
        <pc:sldMkLst>
          <pc:docMk/>
          <pc:sldMk cId="3289260984" sldId="894"/>
        </pc:sldMkLst>
      </pc:sldChg>
      <pc:sldChg chg="del">
        <pc:chgData name="Siva Kumar Kota" userId="8cadb4c2-62b7-4d45-8089-660ce4513362" providerId="ADAL" clId="{65624CBD-891E-4C28-AF9E-F15D2501A64F}" dt="2022-01-21T05:26:52.371" v="5" actId="47"/>
        <pc:sldMkLst>
          <pc:docMk/>
          <pc:sldMk cId="1509988946" sldId="897"/>
        </pc:sldMkLst>
      </pc:sldChg>
      <pc:sldChg chg="del">
        <pc:chgData name="Siva Kumar Kota" userId="8cadb4c2-62b7-4d45-8089-660ce4513362" providerId="ADAL" clId="{65624CBD-891E-4C28-AF9E-F15D2501A64F}" dt="2022-01-21T05:36:24.108" v="6" actId="47"/>
        <pc:sldMkLst>
          <pc:docMk/>
          <pc:sldMk cId="172696515" sldId="898"/>
        </pc:sldMkLst>
      </pc:sldChg>
      <pc:sldChg chg="del">
        <pc:chgData name="Siva Kumar Kota" userId="8cadb4c2-62b7-4d45-8089-660ce4513362" providerId="ADAL" clId="{65624CBD-891E-4C28-AF9E-F15D2501A64F}" dt="2022-01-21T05:23:46.280" v="0" actId="47"/>
        <pc:sldMkLst>
          <pc:docMk/>
          <pc:sldMk cId="3988375939" sldId="899"/>
        </pc:sldMkLst>
      </pc:sldChg>
      <pc:sldChg chg="del">
        <pc:chgData name="Siva Kumar Kota" userId="8cadb4c2-62b7-4d45-8089-660ce4513362" providerId="ADAL" clId="{65624CBD-891E-4C28-AF9E-F15D2501A64F}" dt="2022-01-21T05:23:46.280" v="0" actId="47"/>
        <pc:sldMkLst>
          <pc:docMk/>
          <pc:sldMk cId="4088817292" sldId="900"/>
        </pc:sldMkLst>
      </pc:sldChg>
      <pc:sldChg chg="del">
        <pc:chgData name="Siva Kumar Kota" userId="8cadb4c2-62b7-4d45-8089-660ce4513362" providerId="ADAL" clId="{65624CBD-891E-4C28-AF9E-F15D2501A64F}" dt="2022-01-21T05:23:46.280" v="0" actId="47"/>
        <pc:sldMkLst>
          <pc:docMk/>
          <pc:sldMk cId="3826495289" sldId="901"/>
        </pc:sldMkLst>
      </pc:sldChg>
      <pc:sldChg chg="del">
        <pc:chgData name="Siva Kumar Kota" userId="8cadb4c2-62b7-4d45-8089-660ce4513362" providerId="ADAL" clId="{65624CBD-891E-4C28-AF9E-F15D2501A64F}" dt="2022-01-21T05:23:46.280" v="0" actId="47"/>
        <pc:sldMkLst>
          <pc:docMk/>
          <pc:sldMk cId="934629745" sldId="903"/>
        </pc:sldMkLst>
      </pc:sldChg>
      <pc:sldChg chg="del">
        <pc:chgData name="Siva Kumar Kota" userId="8cadb4c2-62b7-4d45-8089-660ce4513362" providerId="ADAL" clId="{65624CBD-891E-4C28-AF9E-F15D2501A64F}" dt="2022-01-21T05:23:46.280" v="0" actId="47"/>
        <pc:sldMkLst>
          <pc:docMk/>
          <pc:sldMk cId="61759710" sldId="904"/>
        </pc:sldMkLst>
      </pc:sldChg>
      <pc:sldChg chg="add ord">
        <pc:chgData name="Siva Kumar Kota" userId="8cadb4c2-62b7-4d45-8089-660ce4513362" providerId="ADAL" clId="{65624CBD-891E-4C28-AF9E-F15D2501A64F}" dt="2022-01-21T06:58:22.886" v="322"/>
        <pc:sldMkLst>
          <pc:docMk/>
          <pc:sldMk cId="2569128665" sldId="904"/>
        </pc:sldMkLst>
      </pc:sldChg>
      <pc:sldChg chg="del">
        <pc:chgData name="Siva Kumar Kota" userId="8cadb4c2-62b7-4d45-8089-660ce4513362" providerId="ADAL" clId="{65624CBD-891E-4C28-AF9E-F15D2501A64F}" dt="2022-01-21T05:23:46.280" v="0" actId="47"/>
        <pc:sldMkLst>
          <pc:docMk/>
          <pc:sldMk cId="462737193" sldId="906"/>
        </pc:sldMkLst>
      </pc:sldChg>
      <pc:sldChg chg="modSp mod">
        <pc:chgData name="Siva Kumar Kota" userId="8cadb4c2-62b7-4d45-8089-660ce4513362" providerId="ADAL" clId="{65624CBD-891E-4C28-AF9E-F15D2501A64F}" dt="2022-01-21T05:38:00.127" v="15" actId="6549"/>
        <pc:sldMkLst>
          <pc:docMk/>
          <pc:sldMk cId="3590640613" sldId="907"/>
        </pc:sldMkLst>
        <pc:spChg chg="mod">
          <ac:chgData name="Siva Kumar Kota" userId="8cadb4c2-62b7-4d45-8089-660ce4513362" providerId="ADAL" clId="{65624CBD-891E-4C28-AF9E-F15D2501A64F}" dt="2022-01-21T05:38:00.127" v="15" actId="6549"/>
          <ac:spMkLst>
            <pc:docMk/>
            <pc:sldMk cId="3590640613" sldId="907"/>
            <ac:spMk id="2" creationId="{5F74A19E-9AA0-4AA4-A652-FAB2EF51F365}"/>
          </ac:spMkLst>
        </pc:spChg>
      </pc:sldChg>
      <pc:sldChg chg="modSp del mod">
        <pc:chgData name="Siva Kumar Kota" userId="8cadb4c2-62b7-4d45-8089-660ce4513362" providerId="ADAL" clId="{65624CBD-891E-4C28-AF9E-F15D2501A64F}" dt="2022-01-21T06:41:21.278" v="83" actId="47"/>
        <pc:sldMkLst>
          <pc:docMk/>
          <pc:sldMk cId="2771383183" sldId="908"/>
        </pc:sldMkLst>
        <pc:spChg chg="mod">
          <ac:chgData name="Siva Kumar Kota" userId="8cadb4c2-62b7-4d45-8089-660ce4513362" providerId="ADAL" clId="{65624CBD-891E-4C28-AF9E-F15D2501A64F}" dt="2022-01-21T06:41:09.255" v="82" actId="20577"/>
          <ac:spMkLst>
            <pc:docMk/>
            <pc:sldMk cId="2771383183" sldId="908"/>
            <ac:spMk id="2" creationId="{5F74A19E-9AA0-4AA4-A652-FAB2EF51F365}"/>
          </ac:spMkLst>
        </pc:spChg>
      </pc:sldChg>
      <pc:sldChg chg="addSp delSp modSp mod">
        <pc:chgData name="Siva Kumar Kota" userId="8cadb4c2-62b7-4d45-8089-660ce4513362" providerId="ADAL" clId="{65624CBD-891E-4C28-AF9E-F15D2501A64F}" dt="2022-01-21T06:45:44.888" v="102" actId="2165"/>
        <pc:sldMkLst>
          <pc:docMk/>
          <pc:sldMk cId="455996959" sldId="909"/>
        </pc:sldMkLst>
        <pc:spChg chg="mod">
          <ac:chgData name="Siva Kumar Kota" userId="8cadb4c2-62b7-4d45-8089-660ce4513362" providerId="ADAL" clId="{65624CBD-891E-4C28-AF9E-F15D2501A64F}" dt="2022-01-21T06:44:36.998" v="94" actId="20577"/>
          <ac:spMkLst>
            <pc:docMk/>
            <pc:sldMk cId="455996959" sldId="909"/>
            <ac:spMk id="2" creationId="{5F74A19E-9AA0-4AA4-A652-FAB2EF51F365}"/>
          </ac:spMkLst>
        </pc:spChg>
        <pc:graphicFrameChg chg="add del modGraphic">
          <ac:chgData name="Siva Kumar Kota" userId="8cadb4c2-62b7-4d45-8089-660ce4513362" providerId="ADAL" clId="{65624CBD-891E-4C28-AF9E-F15D2501A64F}" dt="2022-01-21T06:45:44.888" v="102" actId="2165"/>
          <ac:graphicFrameMkLst>
            <pc:docMk/>
            <pc:sldMk cId="455996959" sldId="909"/>
            <ac:graphicFrameMk id="7" creationId="{1B4F1A90-D16A-42ED-86D6-87E17D4F1854}"/>
          </ac:graphicFrameMkLst>
        </pc:graphicFrameChg>
      </pc:sldChg>
      <pc:sldChg chg="del">
        <pc:chgData name="Siva Kumar Kota" userId="8cadb4c2-62b7-4d45-8089-660ce4513362" providerId="ADAL" clId="{65624CBD-891E-4C28-AF9E-F15D2501A64F}" dt="2022-01-21T06:48:01.235" v="103" actId="2696"/>
        <pc:sldMkLst>
          <pc:docMk/>
          <pc:sldMk cId="2123567156" sldId="911"/>
        </pc:sldMkLst>
      </pc:sldChg>
      <pc:sldChg chg="modSp mod">
        <pc:chgData name="Siva Kumar Kota" userId="8cadb4c2-62b7-4d45-8089-660ce4513362" providerId="ADAL" clId="{65624CBD-891E-4C28-AF9E-F15D2501A64F}" dt="2022-01-21T06:56:40.655" v="287" actId="2165"/>
        <pc:sldMkLst>
          <pc:docMk/>
          <pc:sldMk cId="520205657" sldId="912"/>
        </pc:sldMkLst>
        <pc:spChg chg="mod">
          <ac:chgData name="Siva Kumar Kota" userId="8cadb4c2-62b7-4d45-8089-660ce4513362" providerId="ADAL" clId="{65624CBD-891E-4C28-AF9E-F15D2501A64F}" dt="2022-01-21T06:48:17.175" v="112" actId="20577"/>
          <ac:spMkLst>
            <pc:docMk/>
            <pc:sldMk cId="520205657" sldId="912"/>
            <ac:spMk id="2" creationId="{5F74A19E-9AA0-4AA4-A652-FAB2EF51F365}"/>
          </ac:spMkLst>
        </pc:spChg>
        <pc:graphicFrameChg chg="modGraphic">
          <ac:chgData name="Siva Kumar Kota" userId="8cadb4c2-62b7-4d45-8089-660ce4513362" providerId="ADAL" clId="{65624CBD-891E-4C28-AF9E-F15D2501A64F}" dt="2022-01-21T06:56:40.655" v="287" actId="2165"/>
          <ac:graphicFrameMkLst>
            <pc:docMk/>
            <pc:sldMk cId="520205657" sldId="912"/>
            <ac:graphicFrameMk id="7" creationId="{1B4F1A90-D16A-42ED-86D6-87E17D4F1854}"/>
          </ac:graphicFrameMkLst>
        </pc:graphicFrameChg>
      </pc:sldChg>
      <pc:sldChg chg="addSp modSp del mod">
        <pc:chgData name="Siva Kumar Kota" userId="8cadb4c2-62b7-4d45-8089-660ce4513362" providerId="ADAL" clId="{65624CBD-891E-4C28-AF9E-F15D2501A64F}" dt="2022-01-21T06:57:33.727" v="294" actId="47"/>
        <pc:sldMkLst>
          <pc:docMk/>
          <pc:sldMk cId="141111054" sldId="913"/>
        </pc:sldMkLst>
        <pc:spChg chg="add mod">
          <ac:chgData name="Siva Kumar Kota" userId="8cadb4c2-62b7-4d45-8089-660ce4513362" providerId="ADAL" clId="{65624CBD-891E-4C28-AF9E-F15D2501A64F}" dt="2022-01-21T06:56:15.832" v="285" actId="20577"/>
          <ac:spMkLst>
            <pc:docMk/>
            <pc:sldMk cId="141111054" sldId="913"/>
            <ac:spMk id="4" creationId="{94D38E31-9C06-4839-BBC4-69DB8915841B}"/>
          </ac:spMkLst>
        </pc:spChg>
        <pc:graphicFrameChg chg="modGraphic">
          <ac:chgData name="Siva Kumar Kota" userId="8cadb4c2-62b7-4d45-8089-660ce4513362" providerId="ADAL" clId="{65624CBD-891E-4C28-AF9E-F15D2501A64F}" dt="2022-01-21T06:54:37.734" v="214" actId="20577"/>
          <ac:graphicFrameMkLst>
            <pc:docMk/>
            <pc:sldMk cId="141111054" sldId="913"/>
            <ac:graphicFrameMk id="7" creationId="{1B4F1A90-D16A-42ED-86D6-87E17D4F1854}"/>
          </ac:graphicFrameMkLst>
        </pc:graphicFrameChg>
      </pc:sldChg>
      <pc:sldChg chg="addSp delSp modSp add mod">
        <pc:chgData name="Siva Kumar Kota" userId="8cadb4c2-62b7-4d45-8089-660ce4513362" providerId="ADAL" clId="{65624CBD-891E-4C28-AF9E-F15D2501A64F}" dt="2022-01-21T06:45:14.351" v="98" actId="2165"/>
        <pc:sldMkLst>
          <pc:docMk/>
          <pc:sldMk cId="457856043" sldId="915"/>
        </pc:sldMkLst>
        <pc:spChg chg="mod">
          <ac:chgData name="Siva Kumar Kota" userId="8cadb4c2-62b7-4d45-8089-660ce4513362" providerId="ADAL" clId="{65624CBD-891E-4C28-AF9E-F15D2501A64F}" dt="2022-01-21T06:41:32.709" v="84" actId="6549"/>
          <ac:spMkLst>
            <pc:docMk/>
            <pc:sldMk cId="457856043" sldId="915"/>
            <ac:spMk id="2" creationId="{5F74A19E-9AA0-4AA4-A652-FAB2EF51F365}"/>
          </ac:spMkLst>
        </pc:spChg>
        <pc:graphicFrameChg chg="add del modGraphic">
          <ac:chgData name="Siva Kumar Kota" userId="8cadb4c2-62b7-4d45-8089-660ce4513362" providerId="ADAL" clId="{65624CBD-891E-4C28-AF9E-F15D2501A64F}" dt="2022-01-21T06:45:14.351" v="98" actId="2165"/>
          <ac:graphicFrameMkLst>
            <pc:docMk/>
            <pc:sldMk cId="457856043" sldId="915"/>
            <ac:graphicFrameMk id="7" creationId="{1B4F1A90-D16A-42ED-86D6-87E17D4F1854}"/>
          </ac:graphicFrameMkLst>
        </pc:graphicFrameChg>
      </pc:sldChg>
      <pc:sldChg chg="add">
        <pc:chgData name="Siva Kumar Kota" userId="8cadb4c2-62b7-4d45-8089-660ce4513362" providerId="ADAL" clId="{65624CBD-891E-4C28-AF9E-F15D2501A64F}" dt="2022-01-21T06:50:40.647" v="201"/>
        <pc:sldMkLst>
          <pc:docMk/>
          <pc:sldMk cId="2055036861" sldId="916"/>
        </pc:sldMkLst>
      </pc:sldChg>
      <pc:sldChg chg="modSp add del mod">
        <pc:chgData name="Siva Kumar Kota" userId="8cadb4c2-62b7-4d45-8089-660ce4513362" providerId="ADAL" clId="{65624CBD-891E-4C28-AF9E-F15D2501A64F}" dt="2022-01-21T06:50:35.969" v="200" actId="2696"/>
        <pc:sldMkLst>
          <pc:docMk/>
          <pc:sldMk cId="2131430295" sldId="916"/>
        </pc:sldMkLst>
        <pc:spChg chg="mod">
          <ac:chgData name="Siva Kumar Kota" userId="8cadb4c2-62b7-4d45-8089-660ce4513362" providerId="ADAL" clId="{65624CBD-891E-4C28-AF9E-F15D2501A64F}" dt="2022-01-21T06:50:23.269" v="199" actId="20577"/>
          <ac:spMkLst>
            <pc:docMk/>
            <pc:sldMk cId="2131430295" sldId="916"/>
            <ac:spMk id="2" creationId="{5F74A19E-9AA0-4AA4-A652-FAB2EF51F365}"/>
          </ac:spMkLst>
        </pc:spChg>
      </pc:sldChg>
      <pc:sldChg chg="add del">
        <pc:chgData name="Siva Kumar Kota" userId="8cadb4c2-62b7-4d45-8089-660ce4513362" providerId="ADAL" clId="{65624CBD-891E-4C28-AF9E-F15D2501A64F}" dt="2022-01-21T06:50:35.969" v="200" actId="2696"/>
        <pc:sldMkLst>
          <pc:docMk/>
          <pc:sldMk cId="1252498756" sldId="917"/>
        </pc:sldMkLst>
      </pc:sldChg>
      <pc:sldChg chg="modSp add mod">
        <pc:chgData name="Siva Kumar Kota" userId="8cadb4c2-62b7-4d45-8089-660ce4513362" providerId="ADAL" clId="{65624CBD-891E-4C28-AF9E-F15D2501A64F}" dt="2022-01-21T06:50:48.763" v="210" actId="20577"/>
        <pc:sldMkLst>
          <pc:docMk/>
          <pc:sldMk cId="1465899014" sldId="917"/>
        </pc:sldMkLst>
        <pc:spChg chg="mod">
          <ac:chgData name="Siva Kumar Kota" userId="8cadb4c2-62b7-4d45-8089-660ce4513362" providerId="ADAL" clId="{65624CBD-891E-4C28-AF9E-F15D2501A64F}" dt="2022-01-21T06:50:48.763" v="210" actId="20577"/>
          <ac:spMkLst>
            <pc:docMk/>
            <pc:sldMk cId="1465899014" sldId="917"/>
            <ac:spMk id="2" creationId="{5F74A19E-9AA0-4AA4-A652-FAB2EF51F365}"/>
          </ac:spMkLst>
        </pc:spChg>
      </pc:sldChg>
      <pc:sldChg chg="add del">
        <pc:chgData name="Siva Kumar Kota" userId="8cadb4c2-62b7-4d45-8089-660ce4513362" providerId="ADAL" clId="{65624CBD-891E-4C28-AF9E-F15D2501A64F}" dt="2022-01-21T06:57:44.070" v="296" actId="47"/>
        <pc:sldMkLst>
          <pc:docMk/>
          <pc:sldMk cId="3008711320" sldId="918"/>
        </pc:sldMkLst>
      </pc:sldChg>
      <pc:sldChg chg="add">
        <pc:chgData name="Siva Kumar Kota" userId="8cadb4c2-62b7-4d45-8089-660ce4513362" providerId="ADAL" clId="{65624CBD-891E-4C28-AF9E-F15D2501A64F}" dt="2022-01-21T06:12:28.401" v="23"/>
        <pc:sldMkLst>
          <pc:docMk/>
          <pc:sldMk cId="3748484766" sldId="919"/>
        </pc:sldMkLst>
      </pc:sldChg>
      <pc:sldChg chg="add del">
        <pc:chgData name="Siva Kumar Kota" userId="8cadb4c2-62b7-4d45-8089-660ce4513362" providerId="ADAL" clId="{65624CBD-891E-4C28-AF9E-F15D2501A64F}" dt="2022-01-21T06:57:41.862" v="295" actId="47"/>
        <pc:sldMkLst>
          <pc:docMk/>
          <pc:sldMk cId="2127918029" sldId="920"/>
        </pc:sldMkLst>
      </pc:sldChg>
      <pc:sldChg chg="add del">
        <pc:chgData name="Siva Kumar Kota" userId="8cadb4c2-62b7-4d45-8089-660ce4513362" providerId="ADAL" clId="{65624CBD-891E-4C28-AF9E-F15D2501A64F}" dt="2022-01-21T06:50:35.969" v="200" actId="2696"/>
        <pc:sldMkLst>
          <pc:docMk/>
          <pc:sldMk cId="2155177545" sldId="922"/>
        </pc:sldMkLst>
      </pc:sldChg>
      <pc:sldChg chg="add">
        <pc:chgData name="Siva Kumar Kota" userId="8cadb4c2-62b7-4d45-8089-660ce4513362" providerId="ADAL" clId="{65624CBD-891E-4C28-AF9E-F15D2501A64F}" dt="2022-01-21T06:50:40.647" v="201"/>
        <pc:sldMkLst>
          <pc:docMk/>
          <pc:sldMk cId="2404856748" sldId="922"/>
        </pc:sldMkLst>
      </pc:sldChg>
      <pc:sldChg chg="add">
        <pc:chgData name="Siva Kumar Kota" userId="8cadb4c2-62b7-4d45-8089-660ce4513362" providerId="ADAL" clId="{65624CBD-891E-4C28-AF9E-F15D2501A64F}" dt="2022-01-21T06:50:40.647" v="201"/>
        <pc:sldMkLst>
          <pc:docMk/>
          <pc:sldMk cId="3600606822" sldId="923"/>
        </pc:sldMkLst>
      </pc:sldChg>
      <pc:sldChg chg="add del">
        <pc:chgData name="Siva Kumar Kota" userId="8cadb4c2-62b7-4d45-8089-660ce4513362" providerId="ADAL" clId="{65624CBD-891E-4C28-AF9E-F15D2501A64F}" dt="2022-01-21T06:50:35.969" v="200" actId="2696"/>
        <pc:sldMkLst>
          <pc:docMk/>
          <pc:sldMk cId="4210458184" sldId="923"/>
        </pc:sldMkLst>
      </pc:sldChg>
      <pc:sldChg chg="add del">
        <pc:chgData name="Siva Kumar Kota" userId="8cadb4c2-62b7-4d45-8089-660ce4513362" providerId="ADAL" clId="{65624CBD-891E-4C28-AF9E-F15D2501A64F}" dt="2022-01-21T06:50:35.969" v="200" actId="2696"/>
        <pc:sldMkLst>
          <pc:docMk/>
          <pc:sldMk cId="671885116" sldId="924"/>
        </pc:sldMkLst>
      </pc:sldChg>
      <pc:sldChg chg="add">
        <pc:chgData name="Siva Kumar Kota" userId="8cadb4c2-62b7-4d45-8089-660ce4513362" providerId="ADAL" clId="{65624CBD-891E-4C28-AF9E-F15D2501A64F}" dt="2022-01-21T06:50:40.647" v="201"/>
        <pc:sldMkLst>
          <pc:docMk/>
          <pc:sldMk cId="1882614652" sldId="924"/>
        </pc:sldMkLst>
      </pc:sldChg>
      <pc:sldChg chg="add">
        <pc:chgData name="Siva Kumar Kota" userId="8cadb4c2-62b7-4d45-8089-660ce4513362" providerId="ADAL" clId="{65624CBD-891E-4C28-AF9E-F15D2501A64F}" dt="2022-01-21T06:50:40.647" v="201"/>
        <pc:sldMkLst>
          <pc:docMk/>
          <pc:sldMk cId="2646665739" sldId="925"/>
        </pc:sldMkLst>
      </pc:sldChg>
      <pc:sldChg chg="add del">
        <pc:chgData name="Siva Kumar Kota" userId="8cadb4c2-62b7-4d45-8089-660ce4513362" providerId="ADAL" clId="{65624CBD-891E-4C28-AF9E-F15D2501A64F}" dt="2022-01-21T06:50:35.969" v="200" actId="2696"/>
        <pc:sldMkLst>
          <pc:docMk/>
          <pc:sldMk cId="3637737121" sldId="925"/>
        </pc:sldMkLst>
      </pc:sldChg>
      <pc:sldChg chg="modSp add mod ord">
        <pc:chgData name="Siva Kumar Kota" userId="8cadb4c2-62b7-4d45-8089-660ce4513362" providerId="ADAL" clId="{65624CBD-891E-4C28-AF9E-F15D2501A64F}" dt="2022-01-21T06:57:57.286" v="308" actId="20577"/>
        <pc:sldMkLst>
          <pc:docMk/>
          <pc:sldMk cId="671616361" sldId="1083"/>
        </pc:sldMkLst>
        <pc:spChg chg="mod">
          <ac:chgData name="Siva Kumar Kota" userId="8cadb4c2-62b7-4d45-8089-660ce4513362" providerId="ADAL" clId="{65624CBD-891E-4C28-AF9E-F15D2501A64F}" dt="2022-01-21T06:57:57.286" v="308" actId="20577"/>
          <ac:spMkLst>
            <pc:docMk/>
            <pc:sldMk cId="671616361" sldId="1083"/>
            <ac:spMk id="6" creationId="{EEE52815-CFA6-45AB-821B-5C53B35D54AE}"/>
          </ac:spMkLst>
        </pc:spChg>
      </pc:sldChg>
      <pc:sldChg chg="modSp add mod ord">
        <pc:chgData name="Siva Kumar Kota" userId="8cadb4c2-62b7-4d45-8089-660ce4513362" providerId="ADAL" clId="{65624CBD-891E-4C28-AF9E-F15D2501A64F}" dt="2022-01-21T06:58:15.409" v="320" actId="20577"/>
        <pc:sldMkLst>
          <pc:docMk/>
          <pc:sldMk cId="160123940" sldId="1084"/>
        </pc:sldMkLst>
        <pc:spChg chg="mod">
          <ac:chgData name="Siva Kumar Kota" userId="8cadb4c2-62b7-4d45-8089-660ce4513362" providerId="ADAL" clId="{65624CBD-891E-4C28-AF9E-F15D2501A64F}" dt="2022-01-21T06:58:15.409" v="320" actId="20577"/>
          <ac:spMkLst>
            <pc:docMk/>
            <pc:sldMk cId="160123940" sldId="1084"/>
            <ac:spMk id="6" creationId="{EEE52815-CFA6-45AB-821B-5C53B35D54AE}"/>
          </ac:spMkLst>
        </pc:spChg>
      </pc:sldChg>
      <pc:sldChg chg="add">
        <pc:chgData name="Siva Kumar Kota" userId="8cadb4c2-62b7-4d45-8089-660ce4513362" providerId="ADAL" clId="{65624CBD-891E-4C28-AF9E-F15D2501A64F}" dt="2022-01-21T05:26:48.795" v="4"/>
        <pc:sldMkLst>
          <pc:docMk/>
          <pc:sldMk cId="1120543923" sldId="1085"/>
        </pc:sldMkLst>
      </pc:sldChg>
      <pc:sldChg chg="add del">
        <pc:chgData name="Siva Kumar Kota" userId="8cadb4c2-62b7-4d45-8089-660ce4513362" providerId="ADAL" clId="{65624CBD-891E-4C28-AF9E-F15D2501A64F}" dt="2022-01-21T05:26:37.064" v="3"/>
        <pc:sldMkLst>
          <pc:docMk/>
          <pc:sldMk cId="3337823340" sldId="1085"/>
        </pc:sldMkLst>
      </pc:sldChg>
      <pc:sldChg chg="add del">
        <pc:chgData name="Siva Kumar Kota" userId="8cadb4c2-62b7-4d45-8089-660ce4513362" providerId="ADAL" clId="{65624CBD-891E-4C28-AF9E-F15D2501A64F}" dt="2022-01-21T05:26:37.064" v="3"/>
        <pc:sldMkLst>
          <pc:docMk/>
          <pc:sldMk cId="491135257" sldId="1086"/>
        </pc:sldMkLst>
      </pc:sldChg>
      <pc:sldChg chg="modSp new mod">
        <pc:chgData name="Siva Kumar Kota" userId="8cadb4c2-62b7-4d45-8089-660ce4513362" providerId="ADAL" clId="{65624CBD-891E-4C28-AF9E-F15D2501A64F}" dt="2022-01-21T06:58:32.286" v="328" actId="20577"/>
        <pc:sldMkLst>
          <pc:docMk/>
          <pc:sldMk cId="744855032" sldId="1086"/>
        </pc:sldMkLst>
        <pc:spChg chg="mod">
          <ac:chgData name="Siva Kumar Kota" userId="8cadb4c2-62b7-4d45-8089-660ce4513362" providerId="ADAL" clId="{65624CBD-891E-4C28-AF9E-F15D2501A64F}" dt="2022-01-21T06:58:32.286" v="328" actId="20577"/>
          <ac:spMkLst>
            <pc:docMk/>
            <pc:sldMk cId="744855032" sldId="1086"/>
            <ac:spMk id="2" creationId="{1A7D513A-90B3-4205-BFE9-4CE9E429BADB}"/>
          </ac:spMkLst>
        </pc:spChg>
      </pc:sldChg>
      <pc:sldChg chg="add del">
        <pc:chgData name="Siva Kumar Kota" userId="8cadb4c2-62b7-4d45-8089-660ce4513362" providerId="ADAL" clId="{65624CBD-891E-4C28-AF9E-F15D2501A64F}" dt="2022-01-21T06:12:04.874" v="21" actId="47"/>
        <pc:sldMkLst>
          <pc:docMk/>
          <pc:sldMk cId="2379806540" sldId="1086"/>
        </pc:sldMkLst>
      </pc:sldChg>
      <pc:sldChg chg="addSp modSp add mod ord modNotesTx">
        <pc:chgData name="Siva Kumar Kota" userId="8cadb4c2-62b7-4d45-8089-660ce4513362" providerId="ADAL" clId="{65624CBD-891E-4C28-AF9E-F15D2501A64F}" dt="2022-01-21T09:52:56.942" v="559" actId="20577"/>
        <pc:sldMkLst>
          <pc:docMk/>
          <pc:sldMk cId="639694424" sldId="1087"/>
        </pc:sldMkLst>
        <pc:spChg chg="add mod">
          <ac:chgData name="Siva Kumar Kota" userId="8cadb4c2-62b7-4d45-8089-660ce4513362" providerId="ADAL" clId="{65624CBD-891E-4C28-AF9E-F15D2501A64F}" dt="2022-01-21T06:57:22.393" v="293" actId="1076"/>
          <ac:spMkLst>
            <pc:docMk/>
            <pc:sldMk cId="639694424" sldId="1087"/>
            <ac:spMk id="10" creationId="{74AD5AD7-CB63-4B9B-9684-FD93AE118655}"/>
          </ac:spMkLst>
        </pc:spChg>
      </pc:sldChg>
      <pc:sldChg chg="add del">
        <pc:chgData name="Siva Kumar Kota" userId="8cadb4c2-62b7-4d45-8089-660ce4513362" providerId="ADAL" clId="{65624CBD-891E-4C28-AF9E-F15D2501A64F}" dt="2022-01-21T06:32:16.844" v="36"/>
        <pc:sldMkLst>
          <pc:docMk/>
          <pc:sldMk cId="509360034" sldId="1088"/>
        </pc:sldMkLst>
      </pc:sldChg>
      <pc:sldChg chg="modSp new mod">
        <pc:chgData name="Siva Kumar Kota" userId="8cadb4c2-62b7-4d45-8089-660ce4513362" providerId="ADAL" clId="{65624CBD-891E-4C28-AF9E-F15D2501A64F}" dt="2022-01-21T06:32:51.774" v="72" actId="403"/>
        <pc:sldMkLst>
          <pc:docMk/>
          <pc:sldMk cId="2545007307" sldId="1088"/>
        </pc:sldMkLst>
        <pc:spChg chg="mod">
          <ac:chgData name="Siva Kumar Kota" userId="8cadb4c2-62b7-4d45-8089-660ce4513362" providerId="ADAL" clId="{65624CBD-891E-4C28-AF9E-F15D2501A64F}" dt="2022-01-21T06:32:51.774" v="72" actId="403"/>
          <ac:spMkLst>
            <pc:docMk/>
            <pc:sldMk cId="2545007307" sldId="1088"/>
            <ac:spMk id="2" creationId="{4A64F5FB-446D-46E9-AAD8-2A9E8A1760A6}"/>
          </ac:spMkLst>
        </pc:spChg>
      </pc:sldChg>
      <pc:sldChg chg="add del">
        <pc:chgData name="Siva Kumar Kota" userId="8cadb4c2-62b7-4d45-8089-660ce4513362" providerId="ADAL" clId="{65624CBD-891E-4C28-AF9E-F15D2501A64F}" dt="2022-01-21T06:31:40.801" v="25"/>
        <pc:sldMkLst>
          <pc:docMk/>
          <pc:sldMk cId="3119921399" sldId="1088"/>
        </pc:sldMkLst>
      </pc:sldChg>
      <pc:sldChg chg="addSp modSp add mod">
        <pc:chgData name="Siva Kumar Kota" userId="8cadb4c2-62b7-4d45-8089-660ce4513362" providerId="ADAL" clId="{65624CBD-891E-4C28-AF9E-F15D2501A64F}" dt="2022-01-21T06:56:24.205" v="286"/>
        <pc:sldMkLst>
          <pc:docMk/>
          <pc:sldMk cId="108611586" sldId="1089"/>
        </pc:sldMkLst>
        <pc:spChg chg="add mod">
          <ac:chgData name="Siva Kumar Kota" userId="8cadb4c2-62b7-4d45-8089-660ce4513362" providerId="ADAL" clId="{65624CBD-891E-4C28-AF9E-F15D2501A64F}" dt="2022-01-21T06:56:24.205" v="286"/>
          <ac:spMkLst>
            <pc:docMk/>
            <pc:sldMk cId="108611586" sldId="1089"/>
            <ac:spMk id="5" creationId="{5EF2EA9B-D020-4BB4-8B74-7531103E39DE}"/>
          </ac:spMkLst>
        </pc:spChg>
        <pc:graphicFrameChg chg="modGraphic">
          <ac:chgData name="Siva Kumar Kota" userId="8cadb4c2-62b7-4d45-8089-660ce4513362" providerId="ADAL" clId="{65624CBD-891E-4C28-AF9E-F15D2501A64F}" dt="2022-01-21T06:48:31.499" v="114" actId="2165"/>
          <ac:graphicFrameMkLst>
            <pc:docMk/>
            <pc:sldMk cId="108611586" sldId="1089"/>
            <ac:graphicFrameMk id="7" creationId="{1B4F1A90-D16A-42ED-86D6-87E17D4F1854}"/>
          </ac:graphicFrameMkLst>
        </pc:graphicFrameChg>
      </pc:sldChg>
      <pc:sldChg chg="add del">
        <pc:chgData name="Siva Kumar Kota" userId="8cadb4c2-62b7-4d45-8089-660ce4513362" providerId="ADAL" clId="{65624CBD-891E-4C28-AF9E-F15D2501A64F}" dt="2022-01-21T06:31:40.801" v="25"/>
        <pc:sldMkLst>
          <pc:docMk/>
          <pc:sldMk cId="3777757288" sldId="1089"/>
        </pc:sldMkLst>
      </pc:sldChg>
      <pc:sldChg chg="modSp add mod">
        <pc:chgData name="Siva Kumar Kota" userId="8cadb4c2-62b7-4d45-8089-660ce4513362" providerId="ADAL" clId="{65624CBD-891E-4C28-AF9E-F15D2501A64F}" dt="2022-01-21T06:50:07.456" v="188" actId="20577"/>
        <pc:sldMkLst>
          <pc:docMk/>
          <pc:sldMk cId="286578917" sldId="1090"/>
        </pc:sldMkLst>
        <pc:spChg chg="mod">
          <ac:chgData name="Siva Kumar Kota" userId="8cadb4c2-62b7-4d45-8089-660ce4513362" providerId="ADAL" clId="{65624CBD-891E-4C28-AF9E-F15D2501A64F}" dt="2022-01-21T06:50:07.456" v="188" actId="20577"/>
          <ac:spMkLst>
            <pc:docMk/>
            <pc:sldMk cId="286578917" sldId="1090"/>
            <ac:spMk id="2" creationId="{4A64F5FB-446D-46E9-AAD8-2A9E8A1760A6}"/>
          </ac:spMkLst>
        </pc:spChg>
      </pc:sldChg>
      <pc:sldChg chg="add del">
        <pc:chgData name="Siva Kumar Kota" userId="8cadb4c2-62b7-4d45-8089-660ce4513362" providerId="ADAL" clId="{65624CBD-891E-4C28-AF9E-F15D2501A64F}" dt="2022-01-21T06:31:40.801" v="25"/>
        <pc:sldMkLst>
          <pc:docMk/>
          <pc:sldMk cId="4051932744" sldId="1090"/>
        </pc:sldMkLst>
      </pc:sldChg>
      <pc:sldChg chg="addSp delSp modSp new mod">
        <pc:chgData name="Siva Kumar Kota" userId="8cadb4c2-62b7-4d45-8089-660ce4513362" providerId="ADAL" clId="{65624CBD-891E-4C28-AF9E-F15D2501A64F}" dt="2022-01-21T08:57:02.503" v="543" actId="14100"/>
        <pc:sldMkLst>
          <pc:docMk/>
          <pc:sldMk cId="936608120" sldId="1091"/>
        </pc:sldMkLst>
        <pc:spChg chg="mod">
          <ac:chgData name="Siva Kumar Kota" userId="8cadb4c2-62b7-4d45-8089-660ce4513362" providerId="ADAL" clId="{65624CBD-891E-4C28-AF9E-F15D2501A64F}" dt="2022-01-21T08:46:25.620" v="351" actId="20577"/>
          <ac:spMkLst>
            <pc:docMk/>
            <pc:sldMk cId="936608120" sldId="1091"/>
            <ac:spMk id="2" creationId="{40437034-2CAB-4C63-AC43-53135B9A07E1}"/>
          </ac:spMkLst>
        </pc:spChg>
        <pc:spChg chg="add mod">
          <ac:chgData name="Siva Kumar Kota" userId="8cadb4c2-62b7-4d45-8089-660ce4513362" providerId="ADAL" clId="{65624CBD-891E-4C28-AF9E-F15D2501A64F}" dt="2022-01-21T08:57:02.503" v="543" actId="14100"/>
          <ac:spMkLst>
            <pc:docMk/>
            <pc:sldMk cId="936608120" sldId="1091"/>
            <ac:spMk id="6" creationId="{271DB2EB-232E-4D11-8B73-689168BD1CEC}"/>
          </ac:spMkLst>
        </pc:spChg>
        <pc:graphicFrameChg chg="add del mod modGraphic">
          <ac:chgData name="Siva Kumar Kota" userId="8cadb4c2-62b7-4d45-8089-660ce4513362" providerId="ADAL" clId="{65624CBD-891E-4C28-AF9E-F15D2501A64F}" dt="2022-01-21T08:56:36.717" v="536" actId="6549"/>
          <ac:graphicFrameMkLst>
            <pc:docMk/>
            <pc:sldMk cId="936608120" sldId="1091"/>
            <ac:graphicFrameMk id="4" creationId="{540722C0-D911-4C65-8935-0CB42D1EB120}"/>
          </ac:graphicFrameMkLst>
        </pc:graphicFrameChg>
        <pc:graphicFrameChg chg="add mod">
          <ac:chgData name="Siva Kumar Kota" userId="8cadb4c2-62b7-4d45-8089-660ce4513362" providerId="ADAL" clId="{65624CBD-891E-4C28-AF9E-F15D2501A64F}" dt="2022-01-21T08:56:56.302" v="541" actId="14100"/>
          <ac:graphicFrameMkLst>
            <pc:docMk/>
            <pc:sldMk cId="936608120" sldId="1091"/>
            <ac:graphicFrameMk id="7" creationId="{07358CD4-ADF3-4802-A13F-2DD8CCE6EAA7}"/>
          </ac:graphicFrameMkLst>
        </pc:graphicFrameChg>
      </pc:sldChg>
      <pc:sldChg chg="add del">
        <pc:chgData name="Siva Kumar Kota" userId="8cadb4c2-62b7-4d45-8089-660ce4513362" providerId="ADAL" clId="{65624CBD-891E-4C28-AF9E-F15D2501A64F}" dt="2022-01-21T06:31:40.801" v="25"/>
        <pc:sldMkLst>
          <pc:docMk/>
          <pc:sldMk cId="3318539461" sldId="1091"/>
        </pc:sldMkLst>
      </pc:sldChg>
      <pc:sldChg chg="add del">
        <pc:chgData name="Siva Kumar Kota" userId="8cadb4c2-62b7-4d45-8089-660ce4513362" providerId="ADAL" clId="{65624CBD-891E-4C28-AF9E-F15D2501A64F}" dt="2022-01-21T06:31:40.801" v="25"/>
        <pc:sldMkLst>
          <pc:docMk/>
          <pc:sldMk cId="3478617330" sldId="1092"/>
        </pc:sldMkLst>
      </pc:sldChg>
      <pc:sldChg chg="add del">
        <pc:chgData name="Siva Kumar Kota" userId="8cadb4c2-62b7-4d45-8089-660ce4513362" providerId="ADAL" clId="{65624CBD-891E-4C28-AF9E-F15D2501A64F}" dt="2022-01-21T06:31:40.801" v="25"/>
        <pc:sldMkLst>
          <pc:docMk/>
          <pc:sldMk cId="654232939" sldId="1093"/>
        </pc:sldMkLst>
      </pc:sldChg>
      <pc:sldChg chg="add del">
        <pc:chgData name="Siva Kumar Kota" userId="8cadb4c2-62b7-4d45-8089-660ce4513362" providerId="ADAL" clId="{65624CBD-891E-4C28-AF9E-F15D2501A64F}" dt="2022-01-21T06:31:40.801" v="25"/>
        <pc:sldMkLst>
          <pc:docMk/>
          <pc:sldMk cId="1095398864" sldId="1094"/>
        </pc:sldMkLst>
      </pc:sldChg>
      <pc:sldChg chg="add del">
        <pc:chgData name="Siva Kumar Kota" userId="8cadb4c2-62b7-4d45-8089-660ce4513362" providerId="ADAL" clId="{65624CBD-891E-4C28-AF9E-F15D2501A64F}" dt="2022-01-21T06:31:40.801" v="25"/>
        <pc:sldMkLst>
          <pc:docMk/>
          <pc:sldMk cId="1724398393" sldId="1095"/>
        </pc:sldMkLst>
      </pc:sldChg>
      <pc:sldChg chg="add del">
        <pc:chgData name="Siva Kumar Kota" userId="8cadb4c2-62b7-4d45-8089-660ce4513362" providerId="ADAL" clId="{65624CBD-891E-4C28-AF9E-F15D2501A64F}" dt="2022-01-21T06:31:40.801" v="25"/>
        <pc:sldMkLst>
          <pc:docMk/>
          <pc:sldMk cId="116030109" sldId="1096"/>
        </pc:sldMkLst>
      </pc:sldChg>
      <pc:sldChg chg="add del">
        <pc:chgData name="Siva Kumar Kota" userId="8cadb4c2-62b7-4d45-8089-660ce4513362" providerId="ADAL" clId="{65624CBD-891E-4C28-AF9E-F15D2501A64F}" dt="2022-01-21T06:31:40.801" v="25"/>
        <pc:sldMkLst>
          <pc:docMk/>
          <pc:sldMk cId="391250598" sldId="109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of%20mixed%20wastewater%20from%20EQ%20tank%2029Dec202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of%20mixed%20wastewater%20from%20EQ%20tank%2029Dec2021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of%20mixed%20wastewater%20from%20EQ%20tank%2029Dec202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of%20mixed%20wastewater%20from%20EQ%20tank%2029Dec202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of%20mixed%20wastewater%20from%20EQ%20tank%2029Dec202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of%20mixed%20wastewater%20from%20EQ%20tank%2029Dec202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of%20mixed%20wastewater%20from%20EQ%20tank%2029Dec202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of%20mixed%20wastewater%20from%20EQ%20tank%2029Dec202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of%20mixed%20wastewater%20from%20EQ%20tank%2029Dec202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of%20mixed%20wastewater%20from%20EQ%20tank%2029Dec2021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'NF - 29Dec2021'!$L$20</c:f>
              <c:strCache>
                <c:ptCount val="1"/>
                <c:pt idx="0">
                  <c:v>Bulk feed pH </c:v>
                </c:pt>
              </c:strCache>
            </c:strRef>
          </c:tx>
          <c:spPr>
            <a:ln w="19050" cap="rnd">
              <a:solidFill>
                <a:srgbClr val="002060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1"/>
              </a:solidFill>
              <a:ln w="9525">
                <a:solidFill>
                  <a:srgbClr val="002060"/>
                </a:solidFill>
              </a:ln>
              <a:effectLst/>
            </c:spPr>
          </c:marker>
          <c:cat>
            <c:numRef>
              <c:f>'NF - 29Dec2021'!$K$21:$K$28</c:f>
              <c:numCache>
                <c:formatCode>[$-409]h:mm\ AM/PM;@</c:formatCode>
                <c:ptCount val="8"/>
                <c:pt idx="0">
                  <c:v>0.54999999999999993</c:v>
                </c:pt>
                <c:pt idx="1">
                  <c:v>0.58472222222222225</c:v>
                </c:pt>
                <c:pt idx="2" formatCode="h:mm\ AM/PM">
                  <c:v>0.60833333333333328</c:v>
                </c:pt>
                <c:pt idx="3" formatCode="h:mm\ AM/PM">
                  <c:v>0.62986111111111109</c:v>
                </c:pt>
                <c:pt idx="4" formatCode="h:mm\ AM/PM">
                  <c:v>0.65208333333333335</c:v>
                </c:pt>
                <c:pt idx="5" formatCode="h:mm\ AM/PM">
                  <c:v>0.68888888888888899</c:v>
                </c:pt>
                <c:pt idx="6" formatCode="h:mm\ AM/PM">
                  <c:v>0.72986111111111107</c:v>
                </c:pt>
                <c:pt idx="7" formatCode="h:mm\ AM/PM">
                  <c:v>0.75347222222222221</c:v>
                </c:pt>
              </c:numCache>
            </c:numRef>
          </c:cat>
          <c:val>
            <c:numRef>
              <c:f>'NF - 29Dec2021'!$L$21:$L$28</c:f>
              <c:numCache>
                <c:formatCode>General</c:formatCode>
                <c:ptCount val="8"/>
                <c:pt idx="0">
                  <c:v>2.91</c:v>
                </c:pt>
                <c:pt idx="1">
                  <c:v>2.99</c:v>
                </c:pt>
                <c:pt idx="2">
                  <c:v>3.02</c:v>
                </c:pt>
                <c:pt idx="3">
                  <c:v>3.07</c:v>
                </c:pt>
                <c:pt idx="4">
                  <c:v>3.11</c:v>
                </c:pt>
                <c:pt idx="5">
                  <c:v>3.18</c:v>
                </c:pt>
                <c:pt idx="6">
                  <c:v>3.25</c:v>
                </c:pt>
                <c:pt idx="7">
                  <c:v>3.27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7A-4F3C-8FF1-E9F678A34D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3600783"/>
        <c:axId val="1990255759"/>
      </c:lineChart>
      <c:catAx>
        <c:axId val="93600783"/>
        <c:scaling>
          <c:orientation val="minMax"/>
        </c:scaling>
        <c:delete val="0"/>
        <c:axPos val="b"/>
        <c:numFmt formatCode="[$-409]h:mm\ AM/PM;@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0255759"/>
        <c:crosses val="autoZero"/>
        <c:auto val="1"/>
        <c:lblAlgn val="ctr"/>
        <c:lblOffset val="100"/>
        <c:noMultiLvlLbl val="0"/>
      </c:catAx>
      <c:valAx>
        <c:axId val="199025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600783"/>
        <c:crosses val="autoZero"/>
        <c:crossBetween val="between"/>
        <c:minorUnit val="5.000000000000001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Permeate TDS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'RO - 29Dec2021'!$N$19</c:f>
              <c:strCache>
                <c:ptCount val="1"/>
                <c:pt idx="0">
                  <c:v>Permeate TDS (ppm)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rgbClr val="FF0000"/>
                </a:solidFill>
              </a:ln>
              <a:effectLst/>
            </c:spPr>
          </c:marker>
          <c:cat>
            <c:numRef>
              <c:f>'RO - 29Dec2021'!$I$20:$I$25</c:f>
              <c:numCache>
                <c:formatCode>[$-409]h:mm\ AM/PM;@</c:formatCode>
                <c:ptCount val="6"/>
                <c:pt idx="0">
                  <c:v>0.45833333333333331</c:v>
                </c:pt>
                <c:pt idx="1">
                  <c:v>0.47916666666666669</c:v>
                </c:pt>
                <c:pt idx="2" formatCode="h:mm\ AM/PM">
                  <c:v>0.50138888888888888</c:v>
                </c:pt>
                <c:pt idx="3" formatCode="h:mm\ AM/PM">
                  <c:v>0.54166666666666663</c:v>
                </c:pt>
                <c:pt idx="4" formatCode="h:mm\ AM/PM">
                  <c:v>0.56527777777777777</c:v>
                </c:pt>
                <c:pt idx="5" formatCode="h:mm\ AM/PM">
                  <c:v>0.58472222222222225</c:v>
                </c:pt>
              </c:numCache>
            </c:numRef>
          </c:cat>
          <c:val>
            <c:numRef>
              <c:f>'RO - 29Dec2021'!$N$20:$N$25</c:f>
              <c:numCache>
                <c:formatCode>General</c:formatCode>
                <c:ptCount val="6"/>
                <c:pt idx="0">
                  <c:v>145.9</c:v>
                </c:pt>
                <c:pt idx="1">
                  <c:v>146</c:v>
                </c:pt>
                <c:pt idx="2">
                  <c:v>144.5</c:v>
                </c:pt>
                <c:pt idx="3">
                  <c:v>138.5</c:v>
                </c:pt>
                <c:pt idx="4">
                  <c:v>132.1</c:v>
                </c:pt>
                <c:pt idx="5">
                  <c:v>126.5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ED-42A0-B714-8703913ACC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5968703"/>
        <c:axId val="1990271151"/>
      </c:lineChart>
      <c:catAx>
        <c:axId val="2115968703"/>
        <c:scaling>
          <c:orientation val="minMax"/>
        </c:scaling>
        <c:delete val="0"/>
        <c:axPos val="b"/>
        <c:numFmt formatCode="[$-409]h:mm\ AM/PM;@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0271151"/>
        <c:crosses val="autoZero"/>
        <c:auto val="1"/>
        <c:lblAlgn val="ctr"/>
        <c:lblOffset val="100"/>
        <c:noMultiLvlLbl val="0"/>
      </c:catAx>
      <c:valAx>
        <c:axId val="1990271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5968703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sz="1100" dirty="0"/>
              <a:t>Variation of pH with</a:t>
            </a:r>
            <a:r>
              <a:rPr lang="en-SG" sz="1100" baseline="0" dirty="0"/>
              <a:t> time due to dosing </a:t>
            </a:r>
          </a:p>
          <a:p>
            <a:pPr>
              <a:defRPr sz="1100"/>
            </a:pPr>
            <a:r>
              <a:rPr lang="en-SG" sz="1100" baseline="0" dirty="0"/>
              <a:t>of Ca(OH)2 &amp; CaCl2</a:t>
            </a:r>
            <a:endParaRPr lang="en-SG" sz="1100" dirty="0"/>
          </a:p>
        </c:rich>
      </c:tx>
      <c:layout>
        <c:manualLayout>
          <c:xMode val="edge"/>
          <c:yMode val="edge"/>
          <c:x val="0.24577262294842181"/>
          <c:y val="2.68244781459709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2150543197893536E-2"/>
          <c:y val="0.18125285802141664"/>
          <c:w val="0.8772939632545933"/>
          <c:h val="0.51512926737816311"/>
        </c:manualLayout>
      </c:layout>
      <c:lineChart>
        <c:grouping val="standard"/>
        <c:varyColors val="0"/>
        <c:ser>
          <c:idx val="0"/>
          <c:order val="0"/>
          <c:tx>
            <c:strRef>
              <c:f>Sheet1!$H$16</c:f>
              <c:strCache>
                <c:ptCount val="1"/>
                <c:pt idx="0">
                  <c:v>Case 1 pH @10000 Ca(OH)2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Sheet1!$I$15:$L$15</c:f>
              <c:numCache>
                <c:formatCode>General</c:formatCode>
                <c:ptCount val="4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cat>
          <c:val>
            <c:numRef>
              <c:f>Sheet1!$I$16:$L$16</c:f>
              <c:numCache>
                <c:formatCode>General</c:formatCode>
                <c:ptCount val="4"/>
                <c:pt idx="0">
                  <c:v>2.8380000000000001</c:v>
                </c:pt>
                <c:pt idx="1">
                  <c:v>11.2</c:v>
                </c:pt>
                <c:pt idx="2">
                  <c:v>12.1</c:v>
                </c:pt>
                <c:pt idx="3">
                  <c:v>12.3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671-424D-ADAC-922F9CF048DD}"/>
            </c:ext>
          </c:extLst>
        </c:ser>
        <c:ser>
          <c:idx val="1"/>
          <c:order val="1"/>
          <c:tx>
            <c:strRef>
              <c:f>Sheet1!$H$17</c:f>
              <c:strCache>
                <c:ptCount val="1"/>
                <c:pt idx="0">
                  <c:v>Case 2 Ph @6000 Ca(OH)2 &amp; 4000 CaCl2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Sheet1!$I$15:$L$15</c:f>
              <c:numCache>
                <c:formatCode>General</c:formatCode>
                <c:ptCount val="4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cat>
          <c:val>
            <c:numRef>
              <c:f>Sheet1!$I$17:$L$17</c:f>
              <c:numCache>
                <c:formatCode>General</c:formatCode>
                <c:ptCount val="4"/>
                <c:pt idx="0">
                  <c:v>2.83</c:v>
                </c:pt>
                <c:pt idx="1">
                  <c:v>3.2</c:v>
                </c:pt>
                <c:pt idx="2">
                  <c:v>5.0999999999999996</c:v>
                </c:pt>
                <c:pt idx="3">
                  <c:v>6.3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671-424D-ADAC-922F9CF048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01624895"/>
        <c:axId val="1401625311"/>
      </c:lineChart>
      <c:catAx>
        <c:axId val="14016248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in Minutes</a:t>
                </a:r>
              </a:p>
            </c:rich>
          </c:tx>
          <c:layout>
            <c:manualLayout>
              <c:xMode val="edge"/>
              <c:yMode val="edge"/>
              <c:x val="0.43644096679981803"/>
              <c:y val="0.746648716091942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1625311"/>
        <c:crosses val="autoZero"/>
        <c:auto val="1"/>
        <c:lblAlgn val="ctr"/>
        <c:lblOffset val="100"/>
        <c:noMultiLvlLbl val="0"/>
      </c:catAx>
      <c:valAx>
        <c:axId val="1401625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sz="1100"/>
                  <a:t>pH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1624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47863887164918"/>
          <c:y val="0.83857575975521403"/>
          <c:w val="0.6424515202823029"/>
          <c:h val="7.83977612554528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rgbClr val="00206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Bulk feed conductivity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'NF - 29Dec2021'!$M$20</c:f>
              <c:strCache>
                <c:ptCount val="1"/>
                <c:pt idx="0">
                  <c:v>Bulk feed conductivity (uS/cm)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1"/>
              </a:solidFill>
              <a:ln w="9525">
                <a:solidFill>
                  <a:srgbClr val="FF0000">
                    <a:alpha val="99000"/>
                  </a:srgbClr>
                </a:solidFill>
              </a:ln>
              <a:effectLst/>
            </c:spPr>
          </c:marker>
          <c:cat>
            <c:numRef>
              <c:f>'NF - 29Dec2021'!$K$21:$K$28</c:f>
              <c:numCache>
                <c:formatCode>[$-409]h:mm\ AM/PM;@</c:formatCode>
                <c:ptCount val="8"/>
                <c:pt idx="0">
                  <c:v>0.54999999999999993</c:v>
                </c:pt>
                <c:pt idx="1">
                  <c:v>0.58472222222222225</c:v>
                </c:pt>
                <c:pt idx="2" formatCode="h:mm\ AM/PM">
                  <c:v>0.60833333333333328</c:v>
                </c:pt>
                <c:pt idx="3" formatCode="h:mm\ AM/PM">
                  <c:v>0.62986111111111109</c:v>
                </c:pt>
                <c:pt idx="4" formatCode="h:mm\ AM/PM">
                  <c:v>0.65208333333333335</c:v>
                </c:pt>
                <c:pt idx="5" formatCode="h:mm\ AM/PM">
                  <c:v>0.68888888888888899</c:v>
                </c:pt>
                <c:pt idx="6" formatCode="h:mm\ AM/PM">
                  <c:v>0.72986111111111107</c:v>
                </c:pt>
                <c:pt idx="7" formatCode="h:mm\ AM/PM">
                  <c:v>0.75347222222222221</c:v>
                </c:pt>
              </c:numCache>
            </c:numRef>
          </c:cat>
          <c:val>
            <c:numRef>
              <c:f>'NF - 29Dec2021'!$M$21:$M$28</c:f>
              <c:numCache>
                <c:formatCode>0.00</c:formatCode>
                <c:ptCount val="8"/>
                <c:pt idx="0">
                  <c:v>2131</c:v>
                </c:pt>
                <c:pt idx="1">
                  <c:v>2224</c:v>
                </c:pt>
                <c:pt idx="2">
                  <c:v>2309</c:v>
                </c:pt>
                <c:pt idx="3">
                  <c:v>2421</c:v>
                </c:pt>
                <c:pt idx="4">
                  <c:v>2555</c:v>
                </c:pt>
                <c:pt idx="5">
                  <c:v>2859</c:v>
                </c:pt>
                <c:pt idx="6">
                  <c:v>3355</c:v>
                </c:pt>
                <c:pt idx="7">
                  <c:v>3732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FB-4A74-8F80-C056C4BD93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58806335"/>
        <c:axId val="1662794895"/>
      </c:lineChart>
      <c:catAx>
        <c:axId val="1958806335"/>
        <c:scaling>
          <c:orientation val="minMax"/>
        </c:scaling>
        <c:delete val="0"/>
        <c:axPos val="b"/>
        <c:numFmt formatCode="[$-409]h:mm\ AM/PM;@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2794895"/>
        <c:crosses val="autoZero"/>
        <c:auto val="1"/>
        <c:lblAlgn val="ctr"/>
        <c:lblOffset val="100"/>
        <c:noMultiLvlLbl val="0"/>
      </c:catAx>
      <c:valAx>
        <c:axId val="1662794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8806335"/>
        <c:crosses val="autoZero"/>
        <c:crossBetween val="between"/>
        <c:minorUnit val="2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Reject conductivity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'NF - 29Dec2021'!$N$20</c:f>
              <c:strCache>
                <c:ptCount val="1"/>
                <c:pt idx="0">
                  <c:v>Reject conductivity (uS/cm)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1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numRef>
              <c:f>'NF - 29Dec2021'!$K$21:$K$28</c:f>
              <c:numCache>
                <c:formatCode>[$-409]h:mm\ AM/PM;@</c:formatCode>
                <c:ptCount val="8"/>
                <c:pt idx="0">
                  <c:v>0.54999999999999993</c:v>
                </c:pt>
                <c:pt idx="1">
                  <c:v>0.58472222222222225</c:v>
                </c:pt>
                <c:pt idx="2" formatCode="h:mm\ AM/PM">
                  <c:v>0.60833333333333328</c:v>
                </c:pt>
                <c:pt idx="3" formatCode="h:mm\ AM/PM">
                  <c:v>0.62986111111111109</c:v>
                </c:pt>
                <c:pt idx="4" formatCode="h:mm\ AM/PM">
                  <c:v>0.65208333333333335</c:v>
                </c:pt>
                <c:pt idx="5" formatCode="h:mm\ AM/PM">
                  <c:v>0.68888888888888899</c:v>
                </c:pt>
                <c:pt idx="6" formatCode="h:mm\ AM/PM">
                  <c:v>0.72986111111111107</c:v>
                </c:pt>
                <c:pt idx="7" formatCode="h:mm\ AM/PM">
                  <c:v>0.75347222222222221</c:v>
                </c:pt>
              </c:numCache>
            </c:numRef>
          </c:cat>
          <c:val>
            <c:numRef>
              <c:f>'NF - 29Dec2021'!$N$21:$N$28</c:f>
              <c:numCache>
                <c:formatCode>0.00</c:formatCode>
                <c:ptCount val="8"/>
                <c:pt idx="0">
                  <c:v>2144</c:v>
                </c:pt>
                <c:pt idx="1">
                  <c:v>2238</c:v>
                </c:pt>
                <c:pt idx="2">
                  <c:v>2327</c:v>
                </c:pt>
                <c:pt idx="3">
                  <c:v>2442</c:v>
                </c:pt>
                <c:pt idx="4">
                  <c:v>2580</c:v>
                </c:pt>
                <c:pt idx="5">
                  <c:v>2892</c:v>
                </c:pt>
                <c:pt idx="6">
                  <c:v>3398</c:v>
                </c:pt>
                <c:pt idx="7">
                  <c:v>3778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81-47BB-8EF0-79886FC9D2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83948127"/>
        <c:axId val="1990253679"/>
      </c:lineChart>
      <c:catAx>
        <c:axId val="1983948127"/>
        <c:scaling>
          <c:orientation val="minMax"/>
        </c:scaling>
        <c:delete val="0"/>
        <c:axPos val="b"/>
        <c:numFmt formatCode="[$-409]h:mm\ AM/PM;@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0253679"/>
        <c:crosses val="autoZero"/>
        <c:auto val="1"/>
        <c:lblAlgn val="ctr"/>
        <c:lblOffset val="100"/>
        <c:noMultiLvlLbl val="0"/>
      </c:catAx>
      <c:valAx>
        <c:axId val="1990253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3948127"/>
        <c:crosses val="autoZero"/>
        <c:crossBetween val="between"/>
        <c:minorUnit val="2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Permeate conductivity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'NF - 29Dec2021'!$O$20</c:f>
              <c:strCache>
                <c:ptCount val="1"/>
                <c:pt idx="0">
                  <c:v>Permeate conductivity (µS/cm)</c:v>
                </c:pt>
              </c:strCache>
            </c:strRef>
          </c:tx>
          <c:spPr>
            <a:ln w="19050" cap="rnd">
              <a:solidFill>
                <a:srgbClr val="00206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1"/>
              </a:solidFill>
              <a:ln w="9525">
                <a:solidFill>
                  <a:srgbClr val="002060"/>
                </a:solidFill>
              </a:ln>
              <a:effectLst/>
            </c:spPr>
          </c:marker>
          <c:cat>
            <c:numRef>
              <c:f>'NF - 29Dec2021'!$K$21:$K$28</c:f>
              <c:numCache>
                <c:formatCode>[$-409]h:mm\ AM/PM;@</c:formatCode>
                <c:ptCount val="8"/>
                <c:pt idx="0">
                  <c:v>0.54999999999999993</c:v>
                </c:pt>
                <c:pt idx="1">
                  <c:v>0.58472222222222225</c:v>
                </c:pt>
                <c:pt idx="2" formatCode="h:mm\ AM/PM">
                  <c:v>0.60833333333333328</c:v>
                </c:pt>
                <c:pt idx="3" formatCode="h:mm\ AM/PM">
                  <c:v>0.62986111111111109</c:v>
                </c:pt>
                <c:pt idx="4" formatCode="h:mm\ AM/PM">
                  <c:v>0.65208333333333335</c:v>
                </c:pt>
                <c:pt idx="5" formatCode="h:mm\ AM/PM">
                  <c:v>0.68888888888888899</c:v>
                </c:pt>
                <c:pt idx="6" formatCode="h:mm\ AM/PM">
                  <c:v>0.72986111111111107</c:v>
                </c:pt>
                <c:pt idx="7" formatCode="h:mm\ AM/PM">
                  <c:v>0.75347222222222221</c:v>
                </c:pt>
              </c:numCache>
            </c:numRef>
          </c:cat>
          <c:val>
            <c:numRef>
              <c:f>'NF - 29Dec2021'!$O$21:$O$28</c:f>
              <c:numCache>
                <c:formatCode>General</c:formatCode>
                <c:ptCount val="8"/>
                <c:pt idx="0">
                  <c:v>914.1</c:v>
                </c:pt>
                <c:pt idx="1">
                  <c:v>842.9</c:v>
                </c:pt>
                <c:pt idx="2">
                  <c:v>811.1</c:v>
                </c:pt>
                <c:pt idx="3">
                  <c:v>797.2</c:v>
                </c:pt>
                <c:pt idx="4">
                  <c:v>786.9</c:v>
                </c:pt>
                <c:pt idx="5">
                  <c:v>794.9</c:v>
                </c:pt>
                <c:pt idx="6">
                  <c:v>819.3</c:v>
                </c:pt>
                <c:pt idx="7">
                  <c:v>843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DD-4EF1-9947-0DD91010A8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700831"/>
        <c:axId val="1990762575"/>
      </c:lineChart>
      <c:catAx>
        <c:axId val="94700831"/>
        <c:scaling>
          <c:orientation val="minMax"/>
        </c:scaling>
        <c:delete val="0"/>
        <c:axPos val="b"/>
        <c:numFmt formatCode="[$-409]h:mm\ AM/PM;@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0762575"/>
        <c:crosses val="autoZero"/>
        <c:auto val="1"/>
        <c:lblAlgn val="ctr"/>
        <c:lblOffset val="100"/>
        <c:noMultiLvlLbl val="0"/>
      </c:catAx>
      <c:valAx>
        <c:axId val="1990762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700831"/>
        <c:crosses val="autoZero"/>
        <c:crossBetween val="between"/>
        <c:minorUnit val="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Permeate TDS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'NF - 29Dec2021'!$P$20</c:f>
              <c:strCache>
                <c:ptCount val="1"/>
                <c:pt idx="0">
                  <c:v>Permeate TDS (ppm)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rgbClr val="FF0000"/>
                </a:solidFill>
              </a:ln>
              <a:effectLst/>
            </c:spPr>
          </c:marker>
          <c:cat>
            <c:numRef>
              <c:f>'NF - 29Dec2021'!$K$21:$K$28</c:f>
              <c:numCache>
                <c:formatCode>[$-409]h:mm\ AM/PM;@</c:formatCode>
                <c:ptCount val="8"/>
                <c:pt idx="0">
                  <c:v>0.54999999999999993</c:v>
                </c:pt>
                <c:pt idx="1">
                  <c:v>0.58472222222222225</c:v>
                </c:pt>
                <c:pt idx="2" formatCode="h:mm\ AM/PM">
                  <c:v>0.60833333333333328</c:v>
                </c:pt>
                <c:pt idx="3" formatCode="h:mm\ AM/PM">
                  <c:v>0.62986111111111109</c:v>
                </c:pt>
                <c:pt idx="4" formatCode="h:mm\ AM/PM">
                  <c:v>0.65208333333333335</c:v>
                </c:pt>
                <c:pt idx="5" formatCode="h:mm\ AM/PM">
                  <c:v>0.68888888888888899</c:v>
                </c:pt>
                <c:pt idx="6" formatCode="h:mm\ AM/PM">
                  <c:v>0.72986111111111107</c:v>
                </c:pt>
                <c:pt idx="7" formatCode="h:mm\ AM/PM">
                  <c:v>0.75347222222222221</c:v>
                </c:pt>
              </c:numCache>
            </c:numRef>
          </c:cat>
          <c:val>
            <c:numRef>
              <c:f>'NF - 29Dec2021'!$P$21:$P$28</c:f>
              <c:numCache>
                <c:formatCode>General</c:formatCode>
                <c:ptCount val="8"/>
                <c:pt idx="0">
                  <c:v>448.5</c:v>
                </c:pt>
                <c:pt idx="1">
                  <c:v>411.1</c:v>
                </c:pt>
                <c:pt idx="2">
                  <c:v>395.5</c:v>
                </c:pt>
                <c:pt idx="3">
                  <c:v>389.5</c:v>
                </c:pt>
                <c:pt idx="4">
                  <c:v>384.2</c:v>
                </c:pt>
                <c:pt idx="5">
                  <c:v>388.2</c:v>
                </c:pt>
                <c:pt idx="6">
                  <c:v>400.5</c:v>
                </c:pt>
                <c:pt idx="7">
                  <c:v>412.6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BF-414D-90B7-7D38007B69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5968703"/>
        <c:axId val="1990271151"/>
      </c:lineChart>
      <c:catAx>
        <c:axId val="2115968703"/>
        <c:scaling>
          <c:orientation val="minMax"/>
        </c:scaling>
        <c:delete val="0"/>
        <c:axPos val="b"/>
        <c:numFmt formatCode="[$-409]h:mm\ AM/PM;@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0271151"/>
        <c:crosses val="autoZero"/>
        <c:auto val="1"/>
        <c:lblAlgn val="ctr"/>
        <c:lblOffset val="100"/>
        <c:noMultiLvlLbl val="0"/>
      </c:catAx>
      <c:valAx>
        <c:axId val="1990271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5968703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'RO - 29Dec2021'!$J$19</c:f>
              <c:strCache>
                <c:ptCount val="1"/>
                <c:pt idx="0">
                  <c:v>Bulk feed pH </c:v>
                </c:pt>
              </c:strCache>
            </c:strRef>
          </c:tx>
          <c:spPr>
            <a:ln w="19050" cap="rnd">
              <a:solidFill>
                <a:srgbClr val="002060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1"/>
              </a:solidFill>
              <a:ln w="9525">
                <a:solidFill>
                  <a:srgbClr val="002060"/>
                </a:solidFill>
              </a:ln>
              <a:effectLst/>
            </c:spPr>
          </c:marker>
          <c:cat>
            <c:numRef>
              <c:f>'RO - 29Dec2021'!$I$20:$I$25</c:f>
              <c:numCache>
                <c:formatCode>[$-409]h:mm\ AM/PM;@</c:formatCode>
                <c:ptCount val="6"/>
                <c:pt idx="0">
                  <c:v>0.45833333333333331</c:v>
                </c:pt>
                <c:pt idx="1">
                  <c:v>0.47916666666666669</c:v>
                </c:pt>
                <c:pt idx="2" formatCode="h:mm\ AM/PM">
                  <c:v>0.50138888888888888</c:v>
                </c:pt>
                <c:pt idx="3" formatCode="h:mm\ AM/PM">
                  <c:v>0.54166666666666663</c:v>
                </c:pt>
                <c:pt idx="4" formatCode="h:mm\ AM/PM">
                  <c:v>0.56527777777777777</c:v>
                </c:pt>
                <c:pt idx="5" formatCode="h:mm\ AM/PM">
                  <c:v>0.58472222222222225</c:v>
                </c:pt>
              </c:numCache>
            </c:numRef>
          </c:cat>
          <c:val>
            <c:numRef>
              <c:f>'RO - 29Dec2021'!$J$20:$J$25</c:f>
              <c:numCache>
                <c:formatCode>General</c:formatCode>
                <c:ptCount val="6"/>
                <c:pt idx="0">
                  <c:v>3.28</c:v>
                </c:pt>
                <c:pt idx="1">
                  <c:v>3.3</c:v>
                </c:pt>
                <c:pt idx="2">
                  <c:v>3.32</c:v>
                </c:pt>
                <c:pt idx="3">
                  <c:v>3.45</c:v>
                </c:pt>
                <c:pt idx="4">
                  <c:v>3.53</c:v>
                </c:pt>
                <c:pt idx="5">
                  <c:v>3.65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70-4171-9CC4-A27CD2477C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3600783"/>
        <c:axId val="1990255759"/>
      </c:lineChart>
      <c:catAx>
        <c:axId val="93600783"/>
        <c:scaling>
          <c:orientation val="minMax"/>
        </c:scaling>
        <c:delete val="0"/>
        <c:axPos val="b"/>
        <c:numFmt formatCode="[$-409]h:mm\ AM/PM;@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0255759"/>
        <c:crosses val="autoZero"/>
        <c:auto val="1"/>
        <c:lblAlgn val="ctr"/>
        <c:lblOffset val="100"/>
        <c:noMultiLvlLbl val="0"/>
      </c:catAx>
      <c:valAx>
        <c:axId val="199025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600783"/>
        <c:crosses val="autoZero"/>
        <c:crossBetween val="between"/>
        <c:minorUnit val="5.000000000000001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Bulk feed conductivity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'RO - 29Dec2021'!$K$19</c:f>
              <c:strCache>
                <c:ptCount val="1"/>
                <c:pt idx="0">
                  <c:v>Bulk feed conductivity (uS/cm)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1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numRef>
              <c:f>'RO - 29Dec2021'!$I$20:$I$25</c:f>
              <c:numCache>
                <c:formatCode>[$-409]h:mm\ AM/PM;@</c:formatCode>
                <c:ptCount val="6"/>
                <c:pt idx="0">
                  <c:v>0.45833333333333331</c:v>
                </c:pt>
                <c:pt idx="1">
                  <c:v>0.47916666666666669</c:v>
                </c:pt>
                <c:pt idx="2" formatCode="h:mm\ AM/PM">
                  <c:v>0.50138888888888888</c:v>
                </c:pt>
                <c:pt idx="3" formatCode="h:mm\ AM/PM">
                  <c:v>0.54166666666666663</c:v>
                </c:pt>
                <c:pt idx="4" formatCode="h:mm\ AM/PM">
                  <c:v>0.56527777777777777</c:v>
                </c:pt>
                <c:pt idx="5" formatCode="h:mm\ AM/PM">
                  <c:v>0.58472222222222225</c:v>
                </c:pt>
              </c:numCache>
            </c:numRef>
          </c:cat>
          <c:val>
            <c:numRef>
              <c:f>'RO - 29Dec2021'!$K$20:$K$25</c:f>
              <c:numCache>
                <c:formatCode>0.00</c:formatCode>
                <c:ptCount val="6"/>
                <c:pt idx="0">
                  <c:v>847.9</c:v>
                </c:pt>
                <c:pt idx="1">
                  <c:v>894.4</c:v>
                </c:pt>
                <c:pt idx="2">
                  <c:v>1002</c:v>
                </c:pt>
                <c:pt idx="3">
                  <c:v>1289</c:v>
                </c:pt>
                <c:pt idx="4">
                  <c:v>1533</c:v>
                </c:pt>
                <c:pt idx="5">
                  <c:v>1939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C2D-4866-90AC-1301E942FE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58806335"/>
        <c:axId val="1662794895"/>
      </c:lineChart>
      <c:catAx>
        <c:axId val="1958806335"/>
        <c:scaling>
          <c:orientation val="minMax"/>
        </c:scaling>
        <c:delete val="0"/>
        <c:axPos val="b"/>
        <c:numFmt formatCode="[$-409]h:mm\ AM/PM;@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2794895"/>
        <c:crosses val="autoZero"/>
        <c:auto val="1"/>
        <c:lblAlgn val="ctr"/>
        <c:lblOffset val="100"/>
        <c:noMultiLvlLbl val="0"/>
      </c:catAx>
      <c:valAx>
        <c:axId val="1662794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8806335"/>
        <c:crosses val="autoZero"/>
        <c:crossBetween val="between"/>
        <c:minorUnit val="2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Reject conductivity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'RO - 29Dec2021'!$L$19</c:f>
              <c:strCache>
                <c:ptCount val="1"/>
                <c:pt idx="0">
                  <c:v>Reject conductivity (uS/cm)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1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numRef>
              <c:f>'RO - 29Dec2021'!$I$20:$I$25</c:f>
              <c:numCache>
                <c:formatCode>[$-409]h:mm\ AM/PM;@</c:formatCode>
                <c:ptCount val="6"/>
                <c:pt idx="0">
                  <c:v>0.45833333333333331</c:v>
                </c:pt>
                <c:pt idx="1">
                  <c:v>0.47916666666666669</c:v>
                </c:pt>
                <c:pt idx="2" formatCode="h:mm\ AM/PM">
                  <c:v>0.50138888888888888</c:v>
                </c:pt>
                <c:pt idx="3" formatCode="h:mm\ AM/PM">
                  <c:v>0.54166666666666663</c:v>
                </c:pt>
                <c:pt idx="4" formatCode="h:mm\ AM/PM">
                  <c:v>0.56527777777777777</c:v>
                </c:pt>
                <c:pt idx="5" formatCode="h:mm\ AM/PM">
                  <c:v>0.58472222222222225</c:v>
                </c:pt>
              </c:numCache>
            </c:numRef>
          </c:cat>
          <c:val>
            <c:numRef>
              <c:f>'RO - 29Dec2021'!$L$20:$L$25</c:f>
              <c:numCache>
                <c:formatCode>0.00</c:formatCode>
                <c:ptCount val="6"/>
                <c:pt idx="0">
                  <c:v>838.5</c:v>
                </c:pt>
                <c:pt idx="1">
                  <c:v>911.5</c:v>
                </c:pt>
                <c:pt idx="2">
                  <c:v>1016</c:v>
                </c:pt>
                <c:pt idx="3">
                  <c:v>1313</c:v>
                </c:pt>
                <c:pt idx="4">
                  <c:v>1579</c:v>
                </c:pt>
                <c:pt idx="5">
                  <c:v>1990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F9-43A6-BF00-898C85975D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83948127"/>
        <c:axId val="1990253679"/>
      </c:lineChart>
      <c:catAx>
        <c:axId val="1983948127"/>
        <c:scaling>
          <c:orientation val="minMax"/>
        </c:scaling>
        <c:delete val="0"/>
        <c:axPos val="b"/>
        <c:numFmt formatCode="[$-409]h:mm\ AM/PM;@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0253679"/>
        <c:crosses val="autoZero"/>
        <c:auto val="1"/>
        <c:lblAlgn val="ctr"/>
        <c:lblOffset val="100"/>
        <c:noMultiLvlLbl val="0"/>
      </c:catAx>
      <c:valAx>
        <c:axId val="1990253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3948127"/>
        <c:crosses val="autoZero"/>
        <c:crossBetween val="between"/>
        <c:minorUnit val="2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Permeate conductivity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'RO - 29Dec2021'!$M$19</c:f>
              <c:strCache>
                <c:ptCount val="1"/>
                <c:pt idx="0">
                  <c:v>Permeate conductivity (µS/cm)</c:v>
                </c:pt>
              </c:strCache>
            </c:strRef>
          </c:tx>
          <c:spPr>
            <a:ln w="19050" cap="rnd">
              <a:solidFill>
                <a:srgbClr val="00206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1"/>
              </a:solidFill>
              <a:ln w="9525">
                <a:solidFill>
                  <a:srgbClr val="002060"/>
                </a:solidFill>
              </a:ln>
              <a:effectLst/>
            </c:spPr>
          </c:marker>
          <c:cat>
            <c:numRef>
              <c:f>'RO - 29Dec2021'!$I$20:$I$25</c:f>
              <c:numCache>
                <c:formatCode>[$-409]h:mm\ AM/PM;@</c:formatCode>
                <c:ptCount val="6"/>
                <c:pt idx="0">
                  <c:v>0.45833333333333331</c:v>
                </c:pt>
                <c:pt idx="1">
                  <c:v>0.47916666666666669</c:v>
                </c:pt>
                <c:pt idx="2" formatCode="h:mm\ AM/PM">
                  <c:v>0.50138888888888888</c:v>
                </c:pt>
                <c:pt idx="3" formatCode="h:mm\ AM/PM">
                  <c:v>0.54166666666666663</c:v>
                </c:pt>
                <c:pt idx="4" formatCode="h:mm\ AM/PM">
                  <c:v>0.56527777777777777</c:v>
                </c:pt>
                <c:pt idx="5" formatCode="h:mm\ AM/PM">
                  <c:v>0.58472222222222225</c:v>
                </c:pt>
              </c:numCache>
            </c:numRef>
          </c:cat>
          <c:val>
            <c:numRef>
              <c:f>'RO - 29Dec2021'!$M$20:$M$25</c:f>
              <c:numCache>
                <c:formatCode>General</c:formatCode>
                <c:ptCount val="6"/>
                <c:pt idx="0">
                  <c:v>305.2</c:v>
                </c:pt>
                <c:pt idx="1">
                  <c:v>305.39999999999998</c:v>
                </c:pt>
                <c:pt idx="2">
                  <c:v>302.5</c:v>
                </c:pt>
                <c:pt idx="3">
                  <c:v>290.10000000000002</c:v>
                </c:pt>
                <c:pt idx="4">
                  <c:v>277</c:v>
                </c:pt>
                <c:pt idx="5">
                  <c:v>265.5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49-4125-8183-B4AEA1FEA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700831"/>
        <c:axId val="1990762575"/>
      </c:lineChart>
      <c:catAx>
        <c:axId val="94700831"/>
        <c:scaling>
          <c:orientation val="minMax"/>
        </c:scaling>
        <c:delete val="0"/>
        <c:axPos val="b"/>
        <c:numFmt formatCode="[$-409]h:mm\ AM/PM;@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0762575"/>
        <c:crosses val="autoZero"/>
        <c:auto val="1"/>
        <c:lblAlgn val="ctr"/>
        <c:lblOffset val="100"/>
        <c:noMultiLvlLbl val="0"/>
      </c:catAx>
      <c:valAx>
        <c:axId val="1990762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700831"/>
        <c:crosses val="autoZero"/>
        <c:crossBetween val="between"/>
        <c:minorUnit val="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2E70B-49B3-475C-AF0F-F56337E216EC}" type="datetimeFigureOut">
              <a:rPr lang="en-SG" smtClean="0"/>
              <a:t>21/1/2022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4F7F2-F977-4BAE-AB4B-7B8DD2C0903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4504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10x and 10n, 10a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2B2CE-10B9-4C36-BEA9-23810E03D190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9490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Mec</a:t>
            </a:r>
            <a:r>
              <a:rPr lang="en-SG" dirty="0"/>
              <a:t> AND </a:t>
            </a:r>
            <a:r>
              <a:rPr lang="en-SG"/>
              <a:t>hrscc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4F7F2-F977-4BAE-AB4B-7B8DD2C09037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3256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Cu-12 ppm (200)</a:t>
            </a:r>
            <a:endParaRPr lang="en-SG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Ni- 6 ppm (60)</a:t>
            </a:r>
            <a:endParaRPr lang="en-SG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Pd-1 ppm</a:t>
            </a:r>
            <a:endParaRPr lang="en-SG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2B2CE-10B9-4C36-BEA9-23810E03D190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7539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4F7F2-F977-4BAE-AB4B-7B8DD2C09037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1779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CACD2F-3F51-4261-96AD-78755757A8A4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333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CACD2F-3F51-4261-96AD-78755757A8A4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921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9"/>
          <p:cNvGrpSpPr/>
          <p:nvPr/>
        </p:nvGrpSpPr>
        <p:grpSpPr>
          <a:xfrm>
            <a:off x="-418254" y="-435466"/>
            <a:ext cx="10014644" cy="2182673"/>
            <a:chOff x="-313691" y="-18375"/>
            <a:chExt cx="7510983" cy="1637005"/>
          </a:xfrm>
        </p:grpSpPr>
        <p:sp>
          <p:nvSpPr>
            <p:cNvPr id="99" name="Google Shape;99;p9"/>
            <p:cNvSpPr/>
            <p:nvPr/>
          </p:nvSpPr>
          <p:spPr>
            <a:xfrm>
              <a:off x="256376" y="499825"/>
              <a:ext cx="6692400" cy="804900"/>
            </a:xfrm>
            <a:prstGeom prst="parallelogram">
              <a:avLst>
                <a:gd name="adj" fmla="val 549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6442492" y="30945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6589606" y="1038628"/>
              <a:ext cx="249600" cy="266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1229435" y="240555"/>
            <a:ext cx="8035600" cy="10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1" name="Google Shape;143;p13">
            <a:extLst>
              <a:ext uri="{FF2B5EF4-FFF2-40B4-BE49-F238E27FC236}">
                <a16:creationId xmlns:a16="http://schemas.microsoft.com/office/drawing/2014/main" id="{9DA85372-A755-45FB-A9C1-95571997150D}"/>
              </a:ext>
            </a:extLst>
          </p:cNvPr>
          <p:cNvSpPr txBox="1">
            <a:spLocks/>
          </p:cNvSpPr>
          <p:nvPr userDrawn="1"/>
        </p:nvSpPr>
        <p:spPr>
          <a:xfrm>
            <a:off x="4266898" y="6100916"/>
            <a:ext cx="326461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457200" lvl="1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914400" lvl="2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371600" lvl="3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828800" lvl="4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286000" lvl="5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2743200" lvl="6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200400" lvl="7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3657600" lvl="8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82849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 - Dar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r>
              <a:rPr lang="en" dirty="0"/>
              <a:t>SK</a:t>
            </a:r>
          </a:p>
        </p:txBody>
      </p:sp>
      <p:grpSp>
        <p:nvGrpSpPr>
          <p:cNvPr id="144" name="Google Shape;144;p13"/>
          <p:cNvGrpSpPr/>
          <p:nvPr/>
        </p:nvGrpSpPr>
        <p:grpSpPr>
          <a:xfrm>
            <a:off x="-418255" y="-24499"/>
            <a:ext cx="1823720" cy="2182673"/>
            <a:chOff x="-313691" y="-18375"/>
            <a:chExt cx="1367790" cy="1637005"/>
          </a:xfrm>
        </p:grpSpPr>
        <p:sp>
          <p:nvSpPr>
            <p:cNvPr id="145" name="Google Shape;145;p13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" name="Google Shape;143;p13">
            <a:extLst>
              <a:ext uri="{FF2B5EF4-FFF2-40B4-BE49-F238E27FC236}">
                <a16:creationId xmlns:a16="http://schemas.microsoft.com/office/drawing/2014/main" id="{AC73A89F-BE65-4AC0-BD7F-32547F888D4D}"/>
              </a:ext>
            </a:extLst>
          </p:cNvPr>
          <p:cNvSpPr txBox="1">
            <a:spLocks/>
          </p:cNvSpPr>
          <p:nvPr userDrawn="1"/>
        </p:nvSpPr>
        <p:spPr>
          <a:xfrm>
            <a:off x="4266898" y="6100916"/>
            <a:ext cx="326461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457200" lvl="1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914400" lvl="2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371600" lvl="3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828800" lvl="4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286000" lvl="5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2743200" lvl="6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200400" lvl="7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3657600" lvl="8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5085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19433" y="661167"/>
            <a:ext cx="8035600" cy="10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19433" y="2112567"/>
            <a:ext cx="9332800" cy="3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▰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291C9BE4-EE74-4A5B-9B67-FBC9EA329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5871" y="5610758"/>
            <a:ext cx="3177927" cy="18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3188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B5173D-56D9-4D8A-BE9C-F07DC8BDF2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089AC-94DD-4EF9-9744-994C5025DD40}"/>
              </a:ext>
            </a:extLst>
          </p:cNvPr>
          <p:cNvSpPr txBox="1">
            <a:spLocks/>
          </p:cNvSpPr>
          <p:nvPr/>
        </p:nvSpPr>
        <p:spPr>
          <a:xfrm>
            <a:off x="2971331" y="3429000"/>
            <a:ext cx="7706194" cy="78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7412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BM Plex Sans Light"/>
              <a:buChar char="▰"/>
              <a:defRPr sz="2667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1219170" marR="0" lvl="1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BM Plex Sans Light"/>
              <a:buChar char="╺"/>
              <a:defRPr sz="2667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828754" marR="0" lvl="2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IBM Plex Sans Light"/>
              <a:buChar char="╺"/>
              <a:defRPr sz="2667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2438339" marR="0" lvl="3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╺"/>
              <a:defRPr sz="2667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3047924" marR="0" lvl="4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○"/>
              <a:defRPr sz="2667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3657509" marR="0" lvl="5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■"/>
              <a:defRPr sz="2667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4267093" marR="0" lvl="6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●"/>
              <a:defRPr sz="2667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4876678" marR="0" lvl="7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○"/>
              <a:defRPr sz="2667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5486263" marR="0" lvl="8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■"/>
              <a:defRPr sz="2667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135464" indent="0" algn="ctr">
              <a:buNone/>
            </a:pPr>
            <a:r>
              <a:rPr lang="en-SG" sz="32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MICRON – HF WASTEWATER TREAMENT</a:t>
            </a:r>
          </a:p>
          <a:p>
            <a:pPr marL="135464" indent="0" algn="ctr">
              <a:buNone/>
            </a:pPr>
            <a:r>
              <a:rPr lang="en-SG" sz="32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BENCH TESTING – Jan 2022</a:t>
            </a:r>
          </a:p>
          <a:p>
            <a:pPr marL="135464" indent="0" algn="ctr">
              <a:buNone/>
            </a:pPr>
            <a:r>
              <a:rPr lang="en-SG" sz="32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Siva Kumar Kota/Chun Yew</a:t>
            </a:r>
          </a:p>
          <a:p>
            <a:pPr marL="135464" indent="0" algn="ctr">
              <a:buNone/>
            </a:pPr>
            <a:r>
              <a:rPr lang="en-SG" sz="32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Hiep Le/Sankar </a:t>
            </a:r>
          </a:p>
          <a:p>
            <a:pPr marL="135464" indent="0" algn="ctr">
              <a:buNone/>
            </a:pPr>
            <a:r>
              <a:rPr lang="en-SG" sz="32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Part 7</a:t>
            </a:r>
          </a:p>
          <a:p>
            <a:pPr marL="135464" indent="0" algn="ctr">
              <a:buNone/>
            </a:pPr>
            <a:endParaRPr lang="en-SG" sz="3200" b="1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C9CF9D-BC62-4250-8F70-2DCBF4E41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46" y="2034283"/>
            <a:ext cx="4951336" cy="119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99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N</a:t>
            </a:r>
            <a:r>
              <a:rPr lang="en-SG" dirty="0"/>
              <a:t>F and RO filtration of HFW+NH4F with IPA (without pH adjustment) – Trial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F1A90-D16A-42ED-86D6-87E17D4F1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827034"/>
              </p:ext>
            </p:extLst>
          </p:nvPr>
        </p:nvGraphicFramePr>
        <p:xfrm>
          <a:off x="1229435" y="1464768"/>
          <a:ext cx="10180600" cy="1732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1514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685108">
                  <a:extLst>
                    <a:ext uri="{9D8B030D-6E8A-4147-A177-3AD203B41FA5}">
                      <a16:colId xmlns:a16="http://schemas.microsoft.com/office/drawing/2014/main" val="399876407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211883591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3399042006"/>
                    </a:ext>
                  </a:extLst>
                </a:gridCol>
                <a:gridCol w="1573704">
                  <a:extLst>
                    <a:ext uri="{9D8B030D-6E8A-4147-A177-3AD203B41FA5}">
                      <a16:colId xmlns:a16="http://schemas.microsoft.com/office/drawing/2014/main" val="3177393994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for synthetic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concentrated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Permeate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RO concentrated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RO permeate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2.15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2.31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4996740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2390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3456.7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1533.3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2791.67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27.33 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570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812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369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656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7.58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1024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639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1163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EF2EA9B-D020-4BB4-8B74-7531103E39DE}"/>
              </a:ext>
            </a:extLst>
          </p:cNvPr>
          <p:cNvSpPr txBox="1"/>
          <p:nvPr/>
        </p:nvSpPr>
        <p:spPr>
          <a:xfrm>
            <a:off x="2827056" y="6285854"/>
            <a:ext cx="48403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/>
              <a:t>COD to IPA conversion is 2.4 times </a:t>
            </a:r>
          </a:p>
        </p:txBody>
      </p:sp>
    </p:spTree>
    <p:extLst>
      <p:ext uri="{BB962C8B-B14F-4D97-AF65-F5344CB8AC3E}">
        <p14:creationId xmlns:p14="http://schemas.microsoft.com/office/powerpoint/2010/main" val="108611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F5FB-446D-46E9-AAD8-2A9E8A17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604" y="3512565"/>
            <a:ext cx="8035600" cy="1084000"/>
          </a:xfrm>
        </p:spPr>
        <p:txBody>
          <a:bodyPr/>
          <a:lstStyle/>
          <a:p>
            <a:r>
              <a:rPr lang="en-SG" sz="3200" dirty="0"/>
              <a:t>Micron HFW - </a:t>
            </a:r>
            <a:r>
              <a:rPr lang="en-SG" sz="3200" dirty="0" err="1"/>
              <a:t>Eq</a:t>
            </a:r>
            <a:r>
              <a:rPr lang="en-SG" sz="3200" dirty="0"/>
              <a:t> Tank outlet sample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194047-5499-4C25-B430-18C753354A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578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HFW  </a:t>
            </a:r>
            <a:r>
              <a:rPr lang="en-SG" dirty="0" err="1"/>
              <a:t>Eq</a:t>
            </a:r>
            <a:r>
              <a:rPr lang="en-SG" dirty="0"/>
              <a:t> Tank Wastewater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0154D-3DE4-4B1E-97EB-C516A0FF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05" y="1324555"/>
            <a:ext cx="9819860" cy="55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36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HFW  </a:t>
            </a:r>
            <a:r>
              <a:rPr lang="en-SG" dirty="0" err="1"/>
              <a:t>Eq</a:t>
            </a:r>
            <a:r>
              <a:rPr lang="en-SG" dirty="0"/>
              <a:t> Tank Wastewater – Particle size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4DDB6-B9F3-45DB-A922-254068B74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57" y="1441173"/>
            <a:ext cx="11030476" cy="52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9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Pass - NF of Mixed wastewater from EQ Tank 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7F3CCB-AEDF-43BF-B611-D075C40BB9D9}"/>
              </a:ext>
            </a:extLst>
          </p:cNvPr>
          <p:cNvSpPr txBox="1">
            <a:spLocks/>
          </p:cNvSpPr>
          <p:nvPr/>
        </p:nvSpPr>
        <p:spPr>
          <a:xfrm>
            <a:off x="1191261" y="1789748"/>
            <a:ext cx="4445000" cy="43513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kern="0" dirty="0"/>
              <a:t>Membrane used: </a:t>
            </a:r>
            <a:r>
              <a:rPr lang="en-US" sz="1800" kern="0" dirty="0" err="1"/>
              <a:t>Microdyn</a:t>
            </a:r>
            <a:r>
              <a:rPr lang="en-US" sz="1800" kern="0" dirty="0"/>
              <a:t> </a:t>
            </a:r>
            <a:r>
              <a:rPr lang="en-US" sz="1800" kern="0" dirty="0" err="1"/>
              <a:t>Trisep</a:t>
            </a:r>
            <a:r>
              <a:rPr lang="en-US" sz="1800" kern="0" dirty="0"/>
              <a:t> TS40 or NF270</a:t>
            </a:r>
          </a:p>
          <a:p>
            <a:endParaRPr lang="en-US" sz="1800" kern="0" dirty="0"/>
          </a:p>
          <a:p>
            <a:r>
              <a:rPr lang="en-US" sz="1800" kern="0" dirty="0"/>
              <a:t>Recovery: 75% </a:t>
            </a:r>
          </a:p>
          <a:p>
            <a:endParaRPr lang="en-US" sz="1800" kern="0" dirty="0"/>
          </a:p>
          <a:p>
            <a:r>
              <a:rPr lang="en-US" sz="1800" kern="0" dirty="0"/>
              <a:t>Final bulk feed quality:</a:t>
            </a:r>
          </a:p>
          <a:p>
            <a:pPr marL="0" lvl="1"/>
            <a:r>
              <a:rPr lang="en-US" sz="1800" kern="0" dirty="0"/>
              <a:t>pH: 3.26</a:t>
            </a:r>
          </a:p>
          <a:p>
            <a:pPr marL="0" lvl="1"/>
            <a:r>
              <a:rPr lang="en-US" sz="1800" kern="0" dirty="0"/>
              <a:t>Conductivity: 4123 µS/cm</a:t>
            </a:r>
          </a:p>
          <a:p>
            <a:pPr marL="0" lvl="1"/>
            <a:r>
              <a:rPr lang="en-US" sz="1800" kern="0" dirty="0"/>
              <a:t>TDS: 2150 ppm</a:t>
            </a:r>
          </a:p>
          <a:p>
            <a:pPr marL="0" lvl="1"/>
            <a:endParaRPr lang="en-US" sz="1800" kern="0" dirty="0"/>
          </a:p>
          <a:p>
            <a:r>
              <a:rPr lang="en-US" sz="1800" kern="0" dirty="0"/>
              <a:t>Final bulk permeate quality:</a:t>
            </a:r>
          </a:p>
          <a:p>
            <a:pPr marL="0" lvl="1"/>
            <a:r>
              <a:rPr lang="en-US" sz="1800" kern="0" dirty="0"/>
              <a:t>pH: 3.21</a:t>
            </a:r>
          </a:p>
          <a:p>
            <a:pPr marL="0" lvl="1"/>
            <a:r>
              <a:rPr lang="en-US" sz="1800" kern="0" dirty="0"/>
              <a:t>Conductivity: 805.7 µS/cm</a:t>
            </a:r>
          </a:p>
          <a:p>
            <a:pPr marL="0" lvl="1"/>
            <a:r>
              <a:rPr lang="en-US" sz="1800" kern="0" dirty="0"/>
              <a:t>TDS: 393.6 ppm</a:t>
            </a:r>
          </a:p>
          <a:p>
            <a:pPr marL="0" lvl="1"/>
            <a:endParaRPr lang="en-SG" sz="1800" kern="0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92BE19E-ACEB-4B4E-B807-BF3F326261E0}"/>
              </a:ext>
            </a:extLst>
          </p:cNvPr>
          <p:cNvGraphicFramePr>
            <a:graphicFrameLocks/>
          </p:cNvGraphicFramePr>
          <p:nvPr/>
        </p:nvGraphicFramePr>
        <p:xfrm>
          <a:off x="6555740" y="122221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8653F6F-0867-4452-B629-BD9A876CCA44}"/>
              </a:ext>
            </a:extLst>
          </p:cNvPr>
          <p:cNvGraphicFramePr>
            <a:graphicFrameLocks/>
          </p:cNvGraphicFramePr>
          <p:nvPr/>
        </p:nvGraphicFramePr>
        <p:xfrm>
          <a:off x="6555740" y="410670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0485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Pass - NF of Mixed wastewater from EQ Tank 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28A0FFE-0051-4F79-93E9-03291D18E575}"/>
              </a:ext>
            </a:extLst>
          </p:cNvPr>
          <p:cNvGraphicFramePr>
            <a:graphicFrameLocks/>
          </p:cNvGraphicFramePr>
          <p:nvPr/>
        </p:nvGraphicFramePr>
        <p:xfrm>
          <a:off x="985521" y="125031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E4951A0-7FD0-4F27-84C3-D233BE91D6C0}"/>
              </a:ext>
            </a:extLst>
          </p:cNvPr>
          <p:cNvGraphicFramePr>
            <a:graphicFrameLocks/>
          </p:cNvGraphicFramePr>
          <p:nvPr/>
        </p:nvGraphicFramePr>
        <p:xfrm>
          <a:off x="6634479" y="125031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47CD5D7-3F6A-4651-81A5-8F66A0FDCAF6}"/>
              </a:ext>
            </a:extLst>
          </p:cNvPr>
          <p:cNvGraphicFramePr>
            <a:graphicFrameLocks/>
          </p:cNvGraphicFramePr>
          <p:nvPr/>
        </p:nvGraphicFramePr>
        <p:xfrm>
          <a:off x="3810000" y="399351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00606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Pass - RO of NF permeate 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9E1E9FD-A0FD-44F9-B6AF-0AACC6AA8917}"/>
              </a:ext>
            </a:extLst>
          </p:cNvPr>
          <p:cNvSpPr txBox="1">
            <a:spLocks/>
          </p:cNvSpPr>
          <p:nvPr/>
        </p:nvSpPr>
        <p:spPr>
          <a:xfrm>
            <a:off x="1191261" y="1815148"/>
            <a:ext cx="4445000" cy="43513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kern="0"/>
              <a:t>Membrane used: SW30XHR</a:t>
            </a:r>
          </a:p>
          <a:p>
            <a:endParaRPr lang="en-US" sz="1800" kern="0"/>
          </a:p>
          <a:p>
            <a:r>
              <a:rPr lang="en-US" sz="1800" kern="0"/>
              <a:t>Recovery: 80% </a:t>
            </a:r>
          </a:p>
          <a:p>
            <a:endParaRPr lang="en-US" sz="1800" kern="0"/>
          </a:p>
          <a:p>
            <a:r>
              <a:rPr lang="en-US" sz="1800" kern="0"/>
              <a:t>Final bulk feed quality:</a:t>
            </a:r>
          </a:p>
          <a:p>
            <a:pPr marL="0" lvl="1"/>
            <a:r>
              <a:rPr lang="en-US" sz="1800" kern="0"/>
              <a:t>pH: 3.73</a:t>
            </a:r>
          </a:p>
          <a:p>
            <a:pPr marL="0" lvl="1"/>
            <a:r>
              <a:rPr lang="en-US" sz="1800" kern="0"/>
              <a:t>Conductivity: 2237 µS/cm</a:t>
            </a:r>
          </a:p>
          <a:p>
            <a:pPr marL="0" lvl="1"/>
            <a:r>
              <a:rPr lang="en-US" sz="1800" kern="0"/>
              <a:t>TDS: 1131 ppm</a:t>
            </a:r>
          </a:p>
          <a:p>
            <a:pPr marL="0" lvl="1"/>
            <a:endParaRPr lang="en-US" sz="1800" kern="0"/>
          </a:p>
          <a:p>
            <a:r>
              <a:rPr lang="en-US" sz="1800" kern="0"/>
              <a:t>Final bulk permeate quality:</a:t>
            </a:r>
          </a:p>
          <a:p>
            <a:pPr marL="0" lvl="1"/>
            <a:r>
              <a:rPr lang="en-US" sz="1800" kern="0"/>
              <a:t>pH: 3.13</a:t>
            </a:r>
          </a:p>
          <a:p>
            <a:pPr marL="0" lvl="1"/>
            <a:r>
              <a:rPr lang="en-US" sz="1800" kern="0"/>
              <a:t>Conductivity: 292.6 µS/cm</a:t>
            </a:r>
          </a:p>
          <a:p>
            <a:pPr marL="0" lvl="1"/>
            <a:r>
              <a:rPr lang="en-US" sz="1800" kern="0"/>
              <a:t>TDS: 139.7 ppm</a:t>
            </a:r>
          </a:p>
          <a:p>
            <a:pPr marL="0" lvl="1"/>
            <a:endParaRPr lang="en-SG" sz="1800" kern="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1ED5FB6-B9BE-4AB8-A4D4-6C8D04F0F17C}"/>
              </a:ext>
            </a:extLst>
          </p:cNvPr>
          <p:cNvGraphicFramePr>
            <a:graphicFrameLocks/>
          </p:cNvGraphicFramePr>
          <p:nvPr/>
        </p:nvGraphicFramePr>
        <p:xfrm>
          <a:off x="6746240" y="124761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2552D02-5B3E-409C-AF8B-5BFE0854D7B8}"/>
              </a:ext>
            </a:extLst>
          </p:cNvPr>
          <p:cNvGraphicFramePr>
            <a:graphicFrameLocks/>
          </p:cNvGraphicFramePr>
          <p:nvPr/>
        </p:nvGraphicFramePr>
        <p:xfrm>
          <a:off x="6748780" y="4140201"/>
          <a:ext cx="4572000" cy="274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8261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Pass - RO of NF permeate 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1B8B8B1-98A7-4683-8EB2-3D56C8845E21}"/>
              </a:ext>
            </a:extLst>
          </p:cNvPr>
          <p:cNvGraphicFramePr>
            <a:graphicFrameLocks/>
          </p:cNvGraphicFramePr>
          <p:nvPr/>
        </p:nvGraphicFramePr>
        <p:xfrm>
          <a:off x="1003300" y="1319848"/>
          <a:ext cx="4572000" cy="2743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BA82478-2BDA-4FA3-BDF6-1092BB672455}"/>
              </a:ext>
            </a:extLst>
          </p:cNvPr>
          <p:cNvGraphicFramePr>
            <a:graphicFrameLocks/>
          </p:cNvGraphicFramePr>
          <p:nvPr/>
        </p:nvGraphicFramePr>
        <p:xfrm>
          <a:off x="6350000" y="13198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9DDBE49-51C3-4183-8384-14F0176219E4}"/>
              </a:ext>
            </a:extLst>
          </p:cNvPr>
          <p:cNvGraphicFramePr>
            <a:graphicFrameLocks/>
          </p:cNvGraphicFramePr>
          <p:nvPr/>
        </p:nvGraphicFramePr>
        <p:xfrm>
          <a:off x="3810000" y="4114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46665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N</a:t>
            </a:r>
            <a:r>
              <a:rPr lang="en-SG" dirty="0"/>
              <a:t>F and RO filtration of mixed HFW wastewater from EQ Tank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F1A90-D16A-42ED-86D6-87E17D4F1854}"/>
              </a:ext>
            </a:extLst>
          </p:cNvPr>
          <p:cNvGraphicFramePr>
            <a:graphicFrameLocks noGrp="1"/>
          </p:cNvGraphicFramePr>
          <p:nvPr/>
        </p:nvGraphicFramePr>
        <p:xfrm>
          <a:off x="752476" y="1464768"/>
          <a:ext cx="8140778" cy="454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4449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292480">
                  <a:extLst>
                    <a:ext uri="{9D8B030D-6E8A-4147-A177-3AD203B41FA5}">
                      <a16:colId xmlns:a16="http://schemas.microsoft.com/office/drawing/2014/main" val="3998764070"/>
                    </a:ext>
                  </a:extLst>
                </a:gridCol>
                <a:gridCol w="1389256">
                  <a:extLst>
                    <a:ext uri="{9D8B030D-6E8A-4147-A177-3AD203B41FA5}">
                      <a16:colId xmlns:a16="http://schemas.microsoft.com/office/drawing/2014/main" val="2211883591"/>
                    </a:ext>
                  </a:extLst>
                </a:gridCol>
                <a:gridCol w="1514602">
                  <a:extLst>
                    <a:ext uri="{9D8B030D-6E8A-4147-A177-3AD203B41FA5}">
                      <a16:colId xmlns:a16="http://schemas.microsoft.com/office/drawing/2014/main" val="3399042006"/>
                    </a:ext>
                  </a:extLst>
                </a:gridCol>
                <a:gridCol w="1258391">
                  <a:extLst>
                    <a:ext uri="{9D8B030D-6E8A-4147-A177-3AD203B41FA5}">
                      <a16:colId xmlns:a16="http://schemas.microsoft.com/office/drawing/2014/main" val="3177393994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Mixed wastewater from EQ tank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concentrate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Permeate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RO concentrate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RO permeate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3.26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3.73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3.13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4996740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2267 µS/cm 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4123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805.7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2237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292.6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2276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394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1131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139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65.7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28.9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372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1002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95.1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291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23.0*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1999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1168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34.5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140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4.54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1.27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&lt;5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65.1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91.3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50.8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213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2.63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219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512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67.8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196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3.79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25.3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50.4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54.8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278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70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275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&lt;10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39.9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62.7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2.60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26.5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89B0AD8-7F21-4453-95C2-7F4A459FFAF9}"/>
              </a:ext>
            </a:extLst>
          </p:cNvPr>
          <p:cNvSpPr txBox="1"/>
          <p:nvPr/>
        </p:nvSpPr>
        <p:spPr>
          <a:xfrm>
            <a:off x="2772391" y="6478945"/>
            <a:ext cx="4949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* Fluoride value needs to retest. This may be analytical error.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024153-AEF1-4729-86ED-EFF3414C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035" y="3893474"/>
            <a:ext cx="2356520" cy="2585471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2026E18-4FA6-4C5F-9E70-0AA73B2D5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507" y="1249683"/>
            <a:ext cx="2840326" cy="2485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B864D4-29E7-4F30-9DB2-EA5460D208C3}"/>
              </a:ext>
            </a:extLst>
          </p:cNvPr>
          <p:cNvSpPr txBox="1"/>
          <p:nvPr/>
        </p:nvSpPr>
        <p:spPr>
          <a:xfrm>
            <a:off x="9525667" y="6474100"/>
            <a:ext cx="141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Permeate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21C7BF-FECD-4318-AF6A-02114FB63A47}"/>
              </a:ext>
            </a:extLst>
          </p:cNvPr>
          <p:cNvSpPr txBox="1"/>
          <p:nvPr/>
        </p:nvSpPr>
        <p:spPr>
          <a:xfrm>
            <a:off x="10071767" y="854976"/>
            <a:ext cx="141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Feed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AD5AD7-CB63-4B9B-9684-FD93AE118655}"/>
              </a:ext>
            </a:extLst>
          </p:cNvPr>
          <p:cNvSpPr txBox="1"/>
          <p:nvPr/>
        </p:nvSpPr>
        <p:spPr>
          <a:xfrm>
            <a:off x="2668030" y="6111811"/>
            <a:ext cx="48403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/>
              <a:t>COD/IPA conversion is 2.4 times </a:t>
            </a:r>
          </a:p>
        </p:txBody>
      </p:sp>
    </p:spTree>
    <p:extLst>
      <p:ext uri="{BB962C8B-B14F-4D97-AF65-F5344CB8AC3E}">
        <p14:creationId xmlns:p14="http://schemas.microsoft.com/office/powerpoint/2010/main" val="639694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D513A-90B3-4205-BFE9-4CE9E429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5044BC-23B3-4DA3-BB8C-848172B0F1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4855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F5FB-446D-46E9-AAD8-2A9E8A17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604" y="3512565"/>
            <a:ext cx="8035600" cy="1084000"/>
          </a:xfrm>
        </p:spPr>
        <p:txBody>
          <a:bodyPr/>
          <a:lstStyle/>
          <a:p>
            <a:r>
              <a:rPr lang="en-SG" sz="3200" dirty="0"/>
              <a:t>Synthetic Water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194047-5499-4C25-B430-18C753354A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5007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Reject treatment – Jar testing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868F5B-0413-4CC2-A93C-B90AF1277C15}"/>
              </a:ext>
            </a:extLst>
          </p:cNvPr>
          <p:cNvSpPr/>
          <p:nvPr/>
        </p:nvSpPr>
        <p:spPr>
          <a:xfrm>
            <a:off x="1732169" y="3323631"/>
            <a:ext cx="1353384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Case 2: </a:t>
            </a:r>
          </a:p>
          <a:p>
            <a:pPr algn="ctr"/>
            <a:r>
              <a:rPr 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2400mg of Ca(OH)2 &amp; 1600mg of CaCl2</a:t>
            </a:r>
          </a:p>
          <a:p>
            <a:pPr algn="ctr"/>
            <a:r>
              <a:rPr 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400ml RO reject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9EDFAF-B428-43BD-AB1A-74757D6C1705}"/>
              </a:ext>
            </a:extLst>
          </p:cNvPr>
          <p:cNvSpPr/>
          <p:nvPr/>
        </p:nvSpPr>
        <p:spPr>
          <a:xfrm>
            <a:off x="200399" y="3323631"/>
            <a:ext cx="1310472" cy="6001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Case 1: </a:t>
            </a:r>
          </a:p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4000mg of Ca(OH)2 in 400ml RO reject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EDB636-B8A7-4751-9497-F9EADA3CA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511" y="3923795"/>
            <a:ext cx="1497379" cy="1642858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0F82DDE3-3B3B-4D5B-A637-FA92CAF65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429" y="1929009"/>
            <a:ext cx="2257301" cy="143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B10241-8F6C-47F7-ADA3-22E392493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41" y="1909785"/>
            <a:ext cx="2346893" cy="1433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B95E5A-6165-4275-BC94-A73070F95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5477" y="1811096"/>
            <a:ext cx="2451384" cy="1642858"/>
          </a:xfrm>
          <a:prstGeom prst="rect">
            <a:avLst/>
          </a:prstGeom>
        </p:spPr>
      </p:pic>
      <p:pic>
        <p:nvPicPr>
          <p:cNvPr id="11" name="Picture 10" descr="A picture containing cup, indoor, beverage, counter&#10;&#10;Description automatically generated">
            <a:extLst>
              <a:ext uri="{FF2B5EF4-FFF2-40B4-BE49-F238E27FC236}">
                <a16:creationId xmlns:a16="http://schemas.microsoft.com/office/drawing/2014/main" id="{28B38A4A-B0DC-437A-9FBE-86349E94D4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722" y="2038324"/>
            <a:ext cx="2544169" cy="1305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878455-4460-4477-BE01-A8BCCDA839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9569390" y="3526759"/>
            <a:ext cx="1483559" cy="259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84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7034-2CAB-4C63-AC43-53135B9A0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81060-FD6C-4381-9114-8648DA16D8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0722C0-D911-4C65-8935-0CB42D1EB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51790"/>
              </p:ext>
            </p:extLst>
          </p:nvPr>
        </p:nvGraphicFramePr>
        <p:xfrm>
          <a:off x="766764" y="1479056"/>
          <a:ext cx="3996185" cy="24477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4449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292480">
                  <a:extLst>
                    <a:ext uri="{9D8B030D-6E8A-4147-A177-3AD203B41FA5}">
                      <a16:colId xmlns:a16="http://schemas.microsoft.com/office/drawing/2014/main" val="3998764070"/>
                    </a:ext>
                  </a:extLst>
                </a:gridCol>
                <a:gridCol w="1389256">
                  <a:extLst>
                    <a:ext uri="{9D8B030D-6E8A-4147-A177-3AD203B41FA5}">
                      <a16:colId xmlns:a16="http://schemas.microsoft.com/office/drawing/2014/main" val="2211883591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Jar test 1 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Jar test 2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12.43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7.2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4996740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3495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7354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9.45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7.6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61.03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1917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71DB2EB-232E-4D11-8B73-689168BD1CEC}"/>
              </a:ext>
            </a:extLst>
          </p:cNvPr>
          <p:cNvSpPr txBox="1"/>
          <p:nvPr/>
        </p:nvSpPr>
        <p:spPr>
          <a:xfrm>
            <a:off x="257175" y="4455614"/>
            <a:ext cx="5676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SG" sz="1800" b="1" dirty="0">
              <a:solidFill>
                <a:srgbClr val="002060"/>
              </a:solidFill>
            </a:endParaRPr>
          </a:p>
          <a:p>
            <a:pPr algn="ctr"/>
            <a:r>
              <a:rPr lang="en-SG" sz="1800" b="1" dirty="0">
                <a:effectLst/>
                <a:latin typeface="+mj-lt"/>
                <a:ea typeface="Calibri" panose="020F0502020204030204" pitchFamily="34" charset="0"/>
                <a:cs typeface="Calibri Light" panose="020F0302020204030204" pitchFamily="34" charset="0"/>
              </a:rPr>
              <a:t>Jar test 1: 10000 mg/l of Ca(OH)2</a:t>
            </a:r>
            <a:endParaRPr lang="en-SG" b="1" dirty="0">
              <a:solidFill>
                <a:srgbClr val="002060"/>
              </a:solidFill>
              <a:effectLst/>
              <a:latin typeface="+mj-lt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SG" sz="1800" b="1" dirty="0">
                <a:solidFill>
                  <a:srgbClr val="002060"/>
                </a:solidFill>
              </a:rPr>
              <a:t>Jar test 2 : 6000mg/l Ca(OH)2+4000mg/l CaCl2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7358CD4-ADF3-4802-A13F-2DD8CCE6EA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7837325"/>
              </p:ext>
            </p:extLst>
          </p:nvPr>
        </p:nvGraphicFramePr>
        <p:xfrm>
          <a:off x="6257925" y="1700213"/>
          <a:ext cx="5167311" cy="3957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36608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E52815-CFA6-45AB-821B-5C53B35D54AE}"/>
              </a:ext>
            </a:extLst>
          </p:cNvPr>
          <p:cNvSpPr txBox="1">
            <a:spLocks/>
          </p:cNvSpPr>
          <p:nvPr/>
        </p:nvSpPr>
        <p:spPr>
          <a:xfrm>
            <a:off x="1092382" y="471396"/>
            <a:ext cx="7513735" cy="566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spcBef>
                <a:spcPct val="0"/>
              </a:spcBef>
              <a:buNone/>
              <a:defRPr sz="3200" b="1" i="0">
                <a:solidFill>
                  <a:srgbClr val="009999"/>
                </a:solidFill>
                <a:latin typeface="Helvetica Neue Thin"/>
                <a:ea typeface="+mj-ea"/>
                <a:cs typeface="Helvetica Neue Thin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4400" baseline="30000" dirty="0">
                <a:solidFill>
                  <a:srgbClr val="002060"/>
                </a:solidFill>
                <a:latin typeface="Arial Nova Cond" panose="020B0506020202020204" pitchFamily="34" charset="0"/>
              </a:rPr>
              <a:t>Jar Test Sludge - XRD analysis</a:t>
            </a:r>
            <a:endParaRPr lang="en-US" sz="4400" baseline="30000" dirty="0">
              <a:solidFill>
                <a:srgbClr val="002060"/>
              </a:solidFill>
              <a:latin typeface="Arial Nova Cond" panose="020B0506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90CB975-8454-4A69-8A09-CD977078BCD3}"/>
              </a:ext>
            </a:extLst>
          </p:cNvPr>
          <p:cNvSpPr txBox="1">
            <a:spLocks/>
          </p:cNvSpPr>
          <p:nvPr/>
        </p:nvSpPr>
        <p:spPr>
          <a:xfrm>
            <a:off x="9681099" y="6418679"/>
            <a:ext cx="2493631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b="0" i="0" kern="1200">
                <a:solidFill>
                  <a:schemeClr val="bg1">
                    <a:lumMod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 Light"/>
              <a:ea typeface="+mn-ea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D824EB-FD9A-456A-ADCA-8E4DF56EFC79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 Neue Light"/>
                <a:ea typeface="+mn-ea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elvetica Neue Light"/>
              <a:ea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3B8AE9-ABB6-4994-B1FD-295BD4B49DAB}"/>
              </a:ext>
            </a:extLst>
          </p:cNvPr>
          <p:cNvSpPr txBox="1"/>
          <p:nvPr/>
        </p:nvSpPr>
        <p:spPr>
          <a:xfrm>
            <a:off x="7224667" y="5829847"/>
            <a:ext cx="4205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Dosage: 6000 mg/l of lime and 4000 mg/l of CaCl2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8F305AB-E60A-4E49-9A1A-C63000351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7651" y="1414130"/>
            <a:ext cx="8956698" cy="431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16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E52815-CFA6-45AB-821B-5C53B35D54AE}"/>
              </a:ext>
            </a:extLst>
          </p:cNvPr>
          <p:cNvSpPr txBox="1">
            <a:spLocks/>
          </p:cNvSpPr>
          <p:nvPr/>
        </p:nvSpPr>
        <p:spPr>
          <a:xfrm>
            <a:off x="1092382" y="471396"/>
            <a:ext cx="7513735" cy="566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spcBef>
                <a:spcPct val="0"/>
              </a:spcBef>
              <a:buNone/>
              <a:defRPr sz="3200" b="1" i="0">
                <a:solidFill>
                  <a:srgbClr val="009999"/>
                </a:solidFill>
                <a:latin typeface="Helvetica Neue Thin"/>
                <a:ea typeface="+mj-ea"/>
                <a:cs typeface="Helvetica Neue Thin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4400" baseline="30000" dirty="0">
                <a:solidFill>
                  <a:srgbClr val="002060"/>
                </a:solidFill>
                <a:latin typeface="Arial Nova Cond" panose="020B0506020202020204" pitchFamily="34" charset="0"/>
              </a:rPr>
              <a:t>Jar Test Sludge - XRF analysis</a:t>
            </a:r>
            <a:endParaRPr lang="en-US" sz="4400" baseline="30000" dirty="0">
              <a:solidFill>
                <a:srgbClr val="002060"/>
              </a:solidFill>
              <a:latin typeface="Arial Nova Cond" panose="020B0506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90CB975-8454-4A69-8A09-CD977078BCD3}"/>
              </a:ext>
            </a:extLst>
          </p:cNvPr>
          <p:cNvSpPr txBox="1">
            <a:spLocks/>
          </p:cNvSpPr>
          <p:nvPr/>
        </p:nvSpPr>
        <p:spPr>
          <a:xfrm>
            <a:off x="9681099" y="6418679"/>
            <a:ext cx="2493631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b="0" i="0" kern="1200">
                <a:solidFill>
                  <a:schemeClr val="bg1">
                    <a:lumMod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 Light"/>
              <a:ea typeface="+mn-ea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D824EB-FD9A-456A-ADCA-8E4DF56EFC79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 Neue Light"/>
                <a:ea typeface="+mn-ea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elvetica Neue Light"/>
              <a:ea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3B8AE9-ABB6-4994-B1FD-295BD4B49DAB}"/>
              </a:ext>
            </a:extLst>
          </p:cNvPr>
          <p:cNvSpPr txBox="1"/>
          <p:nvPr/>
        </p:nvSpPr>
        <p:spPr>
          <a:xfrm>
            <a:off x="1814793" y="5157605"/>
            <a:ext cx="8764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XRF Results shows that Calcium fluoride sludge as a major part (&gt;80%)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9C99FE-F0FD-4129-A645-CD4F232F7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206"/>
          <a:stretch/>
        </p:blipFill>
        <p:spPr>
          <a:xfrm>
            <a:off x="2360095" y="1561895"/>
            <a:ext cx="6791325" cy="32440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0B1C7F-E579-42DA-84BF-8964EC59F683}"/>
              </a:ext>
            </a:extLst>
          </p:cNvPr>
          <p:cNvSpPr txBox="1"/>
          <p:nvPr/>
        </p:nvSpPr>
        <p:spPr>
          <a:xfrm>
            <a:off x="7224667" y="5829847"/>
            <a:ext cx="4205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Dosage: 6000 mg/l of lime and 4000 mg/l of CaCl2</a:t>
            </a:r>
          </a:p>
        </p:txBody>
      </p:sp>
    </p:spTree>
    <p:extLst>
      <p:ext uri="{BB962C8B-B14F-4D97-AF65-F5344CB8AC3E}">
        <p14:creationId xmlns:p14="http://schemas.microsoft.com/office/powerpoint/2010/main" val="160123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5: Jar testing of Synthetic Combined NF RO Reject (without pH adjustment)– Testing 4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2E3FBD-FF8E-4817-9516-F5D81EA544FF}"/>
              </a:ext>
            </a:extLst>
          </p:cNvPr>
          <p:cNvGraphicFramePr>
            <a:graphicFrameLocks noGrp="1"/>
          </p:cNvGraphicFramePr>
          <p:nvPr/>
        </p:nvGraphicFramePr>
        <p:xfrm>
          <a:off x="2519683" y="3429000"/>
          <a:ext cx="7152632" cy="25736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8101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567266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619906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  <a:gridCol w="1657359">
                  <a:extLst>
                    <a:ext uri="{9D8B030D-6E8A-4147-A177-3AD203B41FA5}">
                      <a16:colId xmlns:a16="http://schemas.microsoft.com/office/drawing/2014/main" val="2467651688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5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</a:t>
                      </a:r>
                      <a:endParaRPr lang="en-US" sz="15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</a:t>
                      </a:r>
                      <a:endParaRPr lang="en-US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9.68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9.29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817449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7745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1941 µS/cm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7256 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67285535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4175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974.7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3889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68870111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2304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22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7.51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137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7.74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8.2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25.4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7.94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295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1290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41.2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14.9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5.66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D2E11A-0A21-4BAC-9588-93E2B3E7B66F}"/>
              </a:ext>
            </a:extLst>
          </p:cNvPr>
          <p:cNvGraphicFramePr>
            <a:graphicFrameLocks noGrp="1"/>
          </p:cNvGraphicFramePr>
          <p:nvPr/>
        </p:nvGraphicFramePr>
        <p:xfrm>
          <a:off x="539749" y="1955209"/>
          <a:ext cx="11112500" cy="1035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627686665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748169297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3032839413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1075283334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Jar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Polymer added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Chemical's dosage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Supernatant turbidity (NTU)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87851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6000 ppm lime + 500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9.98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04265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6000 lime + 4000 ppm CaCl2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20.4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075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912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Preparation of Synthetic HFW+NH4F with IPA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8DBD10-4969-4C5E-8F26-0707A28C9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347872"/>
              </p:ext>
            </p:extLst>
          </p:nvPr>
        </p:nvGraphicFramePr>
        <p:xfrm>
          <a:off x="2235200" y="1167211"/>
          <a:ext cx="7721600" cy="21044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72355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4349245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</a:tblGrid>
              <a:tr h="4095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Preferred chemicals</a:t>
                      </a:r>
                      <a:endParaRPr lang="en-SG" sz="12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</a:rPr>
                        <a:t>Required quantity for 1 Liter solution (gram)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0.059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CaCl2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HF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0.843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H3PO4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0.206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SiH2O3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0.039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H2SO4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962249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2156C0-EB5B-487E-A5DD-6B1253FAA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182031"/>
              </p:ext>
            </p:extLst>
          </p:nvPr>
        </p:nvGraphicFramePr>
        <p:xfrm>
          <a:off x="734254" y="3335154"/>
          <a:ext cx="10965179" cy="34161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3692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690271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  <a:gridCol w="3280608">
                  <a:extLst>
                    <a:ext uri="{9D8B030D-6E8A-4147-A177-3AD203B41FA5}">
                      <a16:colId xmlns:a16="http://schemas.microsoft.com/office/drawing/2014/main" val="511164399"/>
                    </a:ext>
                  </a:extLst>
                </a:gridCol>
                <a:gridCol w="3280608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2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</a:rPr>
                        <a:t>Desired concentration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Calculated concentration based on added chemicals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3.5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8497980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3,357 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1,134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19.7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819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214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55.86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54.3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721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1.49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12.7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2,450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473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1008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item 4: Anti-</a:t>
            </a:r>
            <a:r>
              <a:rPr lang="en-US" dirty="0" err="1"/>
              <a:t>scalant</a:t>
            </a:r>
            <a:r>
              <a:rPr lang="en-US" dirty="0"/>
              <a:t> compatibility test - N</a:t>
            </a:r>
            <a:r>
              <a:rPr lang="en-SG" dirty="0"/>
              <a:t>F filtration of HFW+NH4F with IPA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998E1-7F2B-46E8-9987-3AAE351F0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66" y="1550692"/>
            <a:ext cx="4572000" cy="162430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9" name="Picture 8" descr="A picture containing container, indoor, glass, several&#10;&#10;Description automatically generated">
            <a:extLst>
              <a:ext uri="{FF2B5EF4-FFF2-40B4-BE49-F238E27FC236}">
                <a16:creationId xmlns:a16="http://schemas.microsoft.com/office/drawing/2014/main" id="{7B2980DB-40E0-4434-B33A-4CD04C7E9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66" y="4122384"/>
            <a:ext cx="4572000" cy="168310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91198CE-1B1D-4765-987E-C6860BF61B2F}"/>
              </a:ext>
            </a:extLst>
          </p:cNvPr>
          <p:cNvGraphicFramePr>
            <a:graphicFrameLocks noGrp="1"/>
          </p:cNvGraphicFramePr>
          <p:nvPr/>
        </p:nvGraphicFramePr>
        <p:xfrm>
          <a:off x="5590309" y="2029021"/>
          <a:ext cx="6109125" cy="2164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6375">
                  <a:extLst>
                    <a:ext uri="{9D8B030D-6E8A-4147-A177-3AD203B41FA5}">
                      <a16:colId xmlns:a16="http://schemas.microsoft.com/office/drawing/2014/main" val="546414803"/>
                    </a:ext>
                  </a:extLst>
                </a:gridCol>
                <a:gridCol w="2036375">
                  <a:extLst>
                    <a:ext uri="{9D8B030D-6E8A-4147-A177-3AD203B41FA5}">
                      <a16:colId xmlns:a16="http://schemas.microsoft.com/office/drawing/2014/main" val="2212935875"/>
                    </a:ext>
                  </a:extLst>
                </a:gridCol>
                <a:gridCol w="2036375">
                  <a:extLst>
                    <a:ext uri="{9D8B030D-6E8A-4147-A177-3AD203B41FA5}">
                      <a16:colId xmlns:a16="http://schemas.microsoft.com/office/drawing/2014/main" val="4143578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Anti-scalant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Solution appearance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541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Clear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883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67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AS2</a:t>
                      </a:r>
                      <a:endParaRPr kumimoji="0" lang="en-SG" sz="1867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61E3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7.19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Clear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3356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67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AS3</a:t>
                      </a:r>
                      <a:endParaRPr kumimoji="0" lang="en-SG" sz="1867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61E3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3.7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Clear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67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AS4</a:t>
                      </a:r>
                      <a:endParaRPr kumimoji="0" lang="en-SG" sz="1867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61E3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3.58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Clear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462181"/>
                  </a:ext>
                </a:extLst>
              </a:tr>
            </a:tbl>
          </a:graphicData>
        </a:graphic>
      </p:graphicFrame>
      <p:sp>
        <p:nvSpPr>
          <p:cNvPr id="11" name="Arrow: Down 10">
            <a:extLst>
              <a:ext uri="{FF2B5EF4-FFF2-40B4-BE49-F238E27FC236}">
                <a16:creationId xmlns:a16="http://schemas.microsoft.com/office/drawing/2014/main" id="{3ADC422B-AEED-4D65-98B8-F55F4D3FEEB4}"/>
              </a:ext>
            </a:extLst>
          </p:cNvPr>
          <p:cNvSpPr/>
          <p:nvPr/>
        </p:nvSpPr>
        <p:spPr>
          <a:xfrm>
            <a:off x="2518216" y="3401042"/>
            <a:ext cx="520700" cy="495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8C3315-ABE0-414B-BBBB-0A7532E72940}"/>
              </a:ext>
            </a:extLst>
          </p:cNvPr>
          <p:cNvSpPr txBox="1"/>
          <p:nvPr/>
        </p:nvSpPr>
        <p:spPr>
          <a:xfrm>
            <a:off x="5590309" y="1492122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solution pH: 3.3, pH adjusted to 3.5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FAD44D-1F5C-47DF-AC4A-388DA789D7E0}"/>
              </a:ext>
            </a:extLst>
          </p:cNvPr>
          <p:cNvSpPr txBox="1"/>
          <p:nvPr/>
        </p:nvSpPr>
        <p:spPr>
          <a:xfrm>
            <a:off x="5590309" y="4622800"/>
            <a:ext cx="610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AS4 was selected for the NF filtration experiment because its addition into the feed solution didn’t alter the solution pH much.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20543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- N</a:t>
            </a:r>
            <a:r>
              <a:rPr lang="en-SG" dirty="0"/>
              <a:t>F filtration of HFW+NH4F with IPA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F1A90-D16A-42ED-86D6-87E17D4F1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609807"/>
              </p:ext>
            </p:extLst>
          </p:nvPr>
        </p:nvGraphicFramePr>
        <p:xfrm>
          <a:off x="2044010" y="1817493"/>
          <a:ext cx="8694873" cy="45140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9457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468472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2468472">
                  <a:extLst>
                    <a:ext uri="{9D8B030D-6E8A-4147-A177-3AD203B41FA5}">
                      <a16:colId xmlns:a16="http://schemas.microsoft.com/office/drawing/2014/main" val="3998764070"/>
                    </a:ext>
                  </a:extLst>
                </a:gridCol>
                <a:gridCol w="2468472">
                  <a:extLst>
                    <a:ext uri="{9D8B030D-6E8A-4147-A177-3AD203B41FA5}">
                      <a16:colId xmlns:a16="http://schemas.microsoft.com/office/drawing/2014/main" val="2211883591"/>
                    </a:ext>
                  </a:extLst>
                </a:gridCol>
              </a:tblGrid>
              <a:tr h="4896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for synthetic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Concentrated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Permeate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5049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5.04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3.29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80605903"/>
                  </a:ext>
                </a:extLst>
              </a:tr>
              <a:tr h="5049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3,357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9,022 µS/cm 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708.6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1,134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4,921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344.4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819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1,555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3.83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637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1.55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54.3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721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2082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73.9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51.9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2,450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3935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1580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473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870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1640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658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657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Preparation of Synthetic HFW+NH4F with IPA (without pH adjustment)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8DBD10-4969-4C5E-8F26-0707A28C9A70}"/>
              </a:ext>
            </a:extLst>
          </p:cNvPr>
          <p:cNvGraphicFramePr>
            <a:graphicFrameLocks noGrp="1"/>
          </p:cNvGraphicFramePr>
          <p:nvPr/>
        </p:nvGraphicFramePr>
        <p:xfrm>
          <a:off x="2235200" y="1167211"/>
          <a:ext cx="7721600" cy="21044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72355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4349245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</a:tblGrid>
              <a:tr h="4095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Preferred chemicals</a:t>
                      </a:r>
                      <a:endParaRPr lang="en-SG" sz="12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</a:rPr>
                        <a:t>Required quantity for 1 Liter solution (gram)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0.059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CaCl2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HF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0.843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H3PO4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0.206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SiH2O3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0.039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H2SO4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962249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2156C0-EB5B-487E-A5DD-6B1253FAA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589475"/>
              </p:ext>
            </p:extLst>
          </p:nvPr>
        </p:nvGraphicFramePr>
        <p:xfrm>
          <a:off x="734254" y="3335154"/>
          <a:ext cx="10965179" cy="34161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3692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690271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  <a:gridCol w="3280608">
                  <a:extLst>
                    <a:ext uri="{9D8B030D-6E8A-4147-A177-3AD203B41FA5}">
                      <a16:colId xmlns:a16="http://schemas.microsoft.com/office/drawing/2014/main" val="511164399"/>
                    </a:ext>
                  </a:extLst>
                </a:gridCol>
                <a:gridCol w="3280608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2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</a:rPr>
                        <a:t>Desired concentration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Calculated concentration based on added chemicals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2.92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8497980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3371 µS/cm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1741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55.86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147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4.6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9.15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2523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588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0640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N</a:t>
            </a:r>
            <a:r>
              <a:rPr lang="en-SG" dirty="0"/>
              <a:t>F filtration of HFW+NH4F with IPA (without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F1A90-D16A-42ED-86D6-87E17D4F1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56065"/>
              </p:ext>
            </p:extLst>
          </p:nvPr>
        </p:nvGraphicFramePr>
        <p:xfrm>
          <a:off x="1510617" y="1464768"/>
          <a:ext cx="7142898" cy="34860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9297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027867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2027867">
                  <a:extLst>
                    <a:ext uri="{9D8B030D-6E8A-4147-A177-3AD203B41FA5}">
                      <a16:colId xmlns:a16="http://schemas.microsoft.com/office/drawing/2014/main" val="3998764070"/>
                    </a:ext>
                  </a:extLst>
                </a:gridCol>
                <a:gridCol w="2027867">
                  <a:extLst>
                    <a:ext uri="{9D8B030D-6E8A-4147-A177-3AD203B41FA5}">
                      <a16:colId xmlns:a16="http://schemas.microsoft.com/office/drawing/2014/main" val="2211883591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for synthetic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concentrated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Permeate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2.92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2.08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2.26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4996740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3371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4821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3071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1741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2535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1580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1328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456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88.9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30.9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4.72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21.5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9.15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41.5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4.19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856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N</a:t>
            </a:r>
            <a:r>
              <a:rPr lang="en-SG" dirty="0"/>
              <a:t>F and RO filtration of HFW+NH4F with IPA (without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F1A90-D16A-42ED-86D6-87E17D4F1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007017"/>
              </p:ext>
            </p:extLst>
          </p:nvPr>
        </p:nvGraphicFramePr>
        <p:xfrm>
          <a:off x="1063487" y="1464768"/>
          <a:ext cx="9617895" cy="1732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6427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027867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2027867">
                  <a:extLst>
                    <a:ext uri="{9D8B030D-6E8A-4147-A177-3AD203B41FA5}">
                      <a16:colId xmlns:a16="http://schemas.microsoft.com/office/drawing/2014/main" val="3998764070"/>
                    </a:ext>
                  </a:extLst>
                </a:gridCol>
                <a:gridCol w="2027867">
                  <a:extLst>
                    <a:ext uri="{9D8B030D-6E8A-4147-A177-3AD203B41FA5}">
                      <a16:colId xmlns:a16="http://schemas.microsoft.com/office/drawing/2014/main" val="2211883591"/>
                    </a:ext>
                  </a:extLst>
                </a:gridCol>
                <a:gridCol w="2027867">
                  <a:extLst>
                    <a:ext uri="{9D8B030D-6E8A-4147-A177-3AD203B41FA5}">
                      <a16:colId xmlns:a16="http://schemas.microsoft.com/office/drawing/2014/main" val="3177393994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for synthetic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concentrated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Permeate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RO permeate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2.92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2.08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2.53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4996740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2523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2970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2013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588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691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484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16.2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1238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839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996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N</a:t>
            </a:r>
            <a:r>
              <a:rPr lang="en-SG" dirty="0"/>
              <a:t>F and RO filtration of HFW+NH4F with IPA (without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F1A90-D16A-42ED-86D6-87E17D4F1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150200"/>
              </p:ext>
            </p:extLst>
          </p:nvPr>
        </p:nvGraphicFramePr>
        <p:xfrm>
          <a:off x="1229435" y="1464768"/>
          <a:ext cx="10180600" cy="3439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1514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685108">
                  <a:extLst>
                    <a:ext uri="{9D8B030D-6E8A-4147-A177-3AD203B41FA5}">
                      <a16:colId xmlns:a16="http://schemas.microsoft.com/office/drawing/2014/main" val="399876407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211883591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3399042006"/>
                    </a:ext>
                  </a:extLst>
                </a:gridCol>
                <a:gridCol w="1573704">
                  <a:extLst>
                    <a:ext uri="{9D8B030D-6E8A-4147-A177-3AD203B41FA5}">
                      <a16:colId xmlns:a16="http://schemas.microsoft.com/office/drawing/2014/main" val="3177393994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for synthetic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concentrated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Permeate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RO concentrated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RO permeate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2.15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2.31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4996740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3376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3298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1905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2416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493.1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1730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3001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945.5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1230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214.4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1415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20.4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813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1959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203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333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48.5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299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55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11.6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0.286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187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9.59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147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265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140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131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8.77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30.45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6.5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25.2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1.8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1.73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12.2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39.5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9.69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0.221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0205657"/>
      </p:ext>
    </p:extLst>
  </p:cSld>
  <p:clrMapOvr>
    <a:masterClrMapping/>
  </p:clrMapOvr>
</p:sld>
</file>

<file path=ppt/theme/theme1.xml><?xml version="1.0" encoding="utf-8"?>
<a:theme xmlns:a="http://schemas.openxmlformats.org/drawingml/2006/main" name="Surrey template">
  <a:themeElements>
    <a:clrScheme name="Custom 347">
      <a:dk1>
        <a:srgbClr val="061E3A"/>
      </a:dk1>
      <a:lt1>
        <a:srgbClr val="FFFFFF"/>
      </a:lt1>
      <a:dk2>
        <a:srgbClr val="757C83"/>
      </a:dk2>
      <a:lt2>
        <a:srgbClr val="EBF0F3"/>
      </a:lt2>
      <a:accent1>
        <a:srgbClr val="7FCA20"/>
      </a:accent1>
      <a:accent2>
        <a:srgbClr val="02C1D3"/>
      </a:accent2>
      <a:accent3>
        <a:srgbClr val="66BDE8"/>
      </a:accent3>
      <a:accent4>
        <a:srgbClr val="1985D2"/>
      </a:accent4>
      <a:accent5>
        <a:srgbClr val="184880"/>
      </a:accent5>
      <a:accent6>
        <a:srgbClr val="061E3A"/>
      </a:accent6>
      <a:hlink>
        <a:srgbClr val="1985D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40673323D1144D873BA7C222ED3D1B" ma:contentTypeVersion="13" ma:contentTypeDescription="Create a new document." ma:contentTypeScope="" ma:versionID="a5b1be9f823c097e36de770aa86711fe">
  <xsd:schema xmlns:xsd="http://www.w3.org/2001/XMLSchema" xmlns:xs="http://www.w3.org/2001/XMLSchema" xmlns:p="http://schemas.microsoft.com/office/2006/metadata/properties" xmlns:ns2="7847ee4b-d4dc-40cd-997c-57bfdcd8b5cc" xmlns:ns3="dfa653b6-8f75-49cd-860f-fac65c77d917" targetNamespace="http://schemas.microsoft.com/office/2006/metadata/properties" ma:root="true" ma:fieldsID="b2c97a832bc73a2dd8c7b173ac696ab6" ns2:_="" ns3:_="">
    <xsd:import namespace="7847ee4b-d4dc-40cd-997c-57bfdcd8b5cc"/>
    <xsd:import namespace="dfa653b6-8f75-49cd-860f-fac65c77d9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47ee4b-d4dc-40cd-997c-57bfdcd8b5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1314e52-6724-4b18-8467-0e99aa107f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a653b6-8f75-49cd-860f-fac65c77d91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a4788a-e211-4e8a-a860-af2af1a5bf2b}" ma:internalName="TaxCatchAll" ma:showField="CatchAllData" ma:web="dfa653b6-8f75-49cd-860f-fac65c77d9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a653b6-8f75-49cd-860f-fac65c77d917" xsi:nil="true"/>
    <lcf76f155ced4ddcb4097134ff3c332f xmlns="7847ee4b-d4dc-40cd-997c-57bfdcd8b5cc">
      <Terms xmlns="http://schemas.microsoft.com/office/infopath/2007/PartnerControls"/>
    </lcf76f155ced4ddcb4097134ff3c332f>
    <MediaLengthInSeconds xmlns="7847ee4b-d4dc-40cd-997c-57bfdcd8b5cc" xsi:nil="true"/>
  </documentManagement>
</p:properties>
</file>

<file path=customXml/itemProps1.xml><?xml version="1.0" encoding="utf-8"?>
<ds:datastoreItem xmlns:ds="http://schemas.openxmlformats.org/officeDocument/2006/customXml" ds:itemID="{AB8CE918-0CCB-4B35-92F2-3FEFF4070251}"/>
</file>

<file path=customXml/itemProps2.xml><?xml version="1.0" encoding="utf-8"?>
<ds:datastoreItem xmlns:ds="http://schemas.openxmlformats.org/officeDocument/2006/customXml" ds:itemID="{58F39BAB-4B9A-48D9-BB0B-212DF7555A65}"/>
</file>

<file path=customXml/itemProps3.xml><?xml version="1.0" encoding="utf-8"?>
<ds:datastoreItem xmlns:ds="http://schemas.openxmlformats.org/officeDocument/2006/customXml" ds:itemID="{20AA2FC3-76EC-4BC7-A382-802BB2BF9E60}"/>
</file>

<file path=docProps/app.xml><?xml version="1.0" encoding="utf-8"?>
<Properties xmlns="http://schemas.openxmlformats.org/officeDocument/2006/extended-properties" xmlns:vt="http://schemas.openxmlformats.org/officeDocument/2006/docPropsVTypes">
  <TotalTime>4586</TotalTime>
  <Words>1496</Words>
  <Application>Microsoft Office PowerPoint</Application>
  <PresentationFormat>Widescreen</PresentationFormat>
  <Paragraphs>685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Arial Nova Cond</vt:lpstr>
      <vt:lpstr>Calibri</vt:lpstr>
      <vt:lpstr>Helvetica Neue Light</vt:lpstr>
      <vt:lpstr>IBM Plex Sans</vt:lpstr>
      <vt:lpstr>IBM Plex Sans Light</vt:lpstr>
      <vt:lpstr>Merriweather</vt:lpstr>
      <vt:lpstr>Symbol</vt:lpstr>
      <vt:lpstr>Surrey template</vt:lpstr>
      <vt:lpstr>PowerPoint Presentation</vt:lpstr>
      <vt:lpstr>Synthetic Water experiments</vt:lpstr>
      <vt:lpstr>Preparation of Synthetic HFW+NH4F with IPA (with pH adjustment) </vt:lpstr>
      <vt:lpstr>Action item 4: Anti-scalant compatibility test - NF filtration of HFW+NH4F with IPA (with pH adjustment) </vt:lpstr>
      <vt:lpstr>Result - NF filtration of HFW+NH4F with IPA (with pH adjustment) </vt:lpstr>
      <vt:lpstr>Preparation of Synthetic HFW+NH4F with IPA (without pH adjustment)  </vt:lpstr>
      <vt:lpstr>Results of NF filtration of HFW+NH4F with IPA (without pH adjustment) </vt:lpstr>
      <vt:lpstr>Result – NF and RO filtration of HFW+NH4F with IPA (without pH adjustment) </vt:lpstr>
      <vt:lpstr>Result – NF and RO filtration of HFW+NH4F with IPA (without pH adjustment) </vt:lpstr>
      <vt:lpstr>Result – NF and RO filtration of HFW+NH4F with IPA (without pH adjustment) – Trial 2</vt:lpstr>
      <vt:lpstr>Micron HFW - Eq Tank outlet sample testing</vt:lpstr>
      <vt:lpstr>HFW  Eq Tank Wastewater analysis</vt:lpstr>
      <vt:lpstr>HFW  Eq Tank Wastewater – Particle size distribution</vt:lpstr>
      <vt:lpstr>1st Pass - NF of Mixed wastewater from EQ Tank </vt:lpstr>
      <vt:lpstr>1st Pass - NF of Mixed wastewater from EQ Tank </vt:lpstr>
      <vt:lpstr>2nd Pass - RO of NF permeate </vt:lpstr>
      <vt:lpstr>2nd Pass - RO of NF permeate </vt:lpstr>
      <vt:lpstr>Result – NF and RO filtration of mixed HFW wastewater from EQ Tank </vt:lpstr>
      <vt:lpstr>backup</vt:lpstr>
      <vt:lpstr>Reject treatment – Jar testing </vt:lpstr>
      <vt:lpstr>Jar Testing results</vt:lpstr>
      <vt:lpstr>PowerPoint Presentation</vt:lpstr>
      <vt:lpstr>PowerPoint Presentation</vt:lpstr>
      <vt:lpstr>Action item 5: Jar testing of Synthetic Combined NF RO Reject (without pH adjustment)– Testing 4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siva@gradiant.com</dc:creator>
  <cp:lastModifiedBy>Siva Kumar Kota</cp:lastModifiedBy>
  <cp:revision>71</cp:revision>
  <dcterms:created xsi:type="dcterms:W3CDTF">2021-11-22T08:40:14Z</dcterms:created>
  <dcterms:modified xsi:type="dcterms:W3CDTF">2022-01-21T09:53:12Z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0x010100C540673323D1144D873BA7C222ED3D1B</vt:lpwstr>
  </property>
  <property fmtid="{D5CDD505-2E9C-101B-9397-08002B2CF9AE}" pid="3" name="Order">
    <vt:r8>107700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MediaServiceImageTags">
    <vt:lpwstr/>
  </property>
</Properties>
</file>